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9" r:id="rId3"/>
    <p:sldMasterId id="2147483715" r:id="rId4"/>
  </p:sldMasterIdLst>
  <p:notesMasterIdLst>
    <p:notesMasterId r:id="rId28"/>
  </p:notesMasterIdLst>
  <p:sldIdLst>
    <p:sldId id="389" r:id="rId5"/>
    <p:sldId id="390" r:id="rId6"/>
    <p:sldId id="434" r:id="rId7"/>
    <p:sldId id="291" r:id="rId8"/>
    <p:sldId id="292" r:id="rId9"/>
    <p:sldId id="293" r:id="rId10"/>
    <p:sldId id="398" r:id="rId11"/>
    <p:sldId id="391" r:id="rId12"/>
    <p:sldId id="397" r:id="rId13"/>
    <p:sldId id="393" r:id="rId14"/>
    <p:sldId id="436" r:id="rId15"/>
    <p:sldId id="438" r:id="rId16"/>
    <p:sldId id="439" r:id="rId17"/>
    <p:sldId id="405" r:id="rId18"/>
    <p:sldId id="406" r:id="rId19"/>
    <p:sldId id="440" r:id="rId20"/>
    <p:sldId id="431" r:id="rId21"/>
    <p:sldId id="413" r:id="rId22"/>
    <p:sldId id="273" r:id="rId23"/>
    <p:sldId id="259" r:id="rId24"/>
    <p:sldId id="275" r:id="rId25"/>
    <p:sldId id="419" r:id="rId26"/>
    <p:sldId id="42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1149 350 56 0 0,'1'0'124'0'0,"0"1"-1"0"0,0 1 1 0 0,1-1 0 0 0,-1 0-1 0 0,0 0 1 0 0,0 0 0 0 0,0 1-1 0 0,0-1 1 0 0,0 1-1 0 0,0-1 1 0 0,-1 0 0 0 0,1 1-1 0 0,0 0 1 0 0,-1-1 0 0 0,1 1-1 0 0,-1-1 1 0 0,1 1 0 0 0,-1 0-1 0 0,0-1 1 0 0,0 1 0 0 0,0-1-1 0 0,0 1 1 0 0,0 0 0 0 0,0-1-1 0 0,0 1 1 0 0,-1 0 0 0 0,1 1-1 0 0,-2 0 4 0 0,0 1-1 0 0,0-1 1 0 0,0 0-1 0 0,0 0 1 0 0,0 0-1 0 0,-1 0 1 0 0,1-1-1 0 0,-1 1 1 0 0,0 0-1 0 0,0-1 1 0 0,-5 4-1 0 0,-7 3 39 0 0,-1-1 0 0 0,1 0-1 0 0,-2-1 1 0 0,-18 6 0 0 0,-50 11 170 0 0,0-5 0 0 0,-1-3-1 0 0,-1-3 1 0 0,0-5 0 0 0,-1-4 0 0 0,1-3 0 0 0,-114-13 0 0 0,178 9-287 0 0,0 0 1 0 0,0-2 0 0 0,0 0-1 0 0,1-1 1 0 0,-1-2 0 0 0,2 0-1 0 0,-27-14 1 0 0,47 22-44 0 0,0-1 0 0 0,-1 0-1 0 0,1 1 1 0 0,0-1 0 0 0,0 0 0 0 0,0 0-1 0 0,0 1 1 0 0,0-1 0 0 0,0 0 0 0 0,0 0-1 0 0,0 0 1 0 0,0 0 0 0 0,1 0 0 0 0,-1-1-1 0 0,0 1 1 0 0,1 0 0 0 0,-1 0 0 0 0,1 0-1 0 0,-1-1 1 0 0,1 1 0 0 0,-1 0 0 0 0,1-1-1 0 0,0 1 1 0 0,0 0 0 0 0,0-1 0 0 0,-1 1-1 0 0,2-3 1 0 0,-1 2-3 0 0,1-1-1 0 0,0 1 1 0 0,1-1-1 0 0,-1 1 1 0 0,0-1-1 0 0,1 1 1 0 0,-1 0-1 0 0,1 0 1 0 0,0 0-1 0 0,0 0 1 0 0,0 0-1 0 0,4-3 1 0 0,6-5-31 0 0,1 1 1 0 0,1 1 0 0 0,21-11 0 0 0,34-11-141 0 0,1 3 0 0 0,0 3 0 0 0,108-21 0 0 0,227-13-477 0 0,-230 42 506 0 0,442-47-1273 0 0,-589 59 1389 0 0,0-2 0 0 0,-1 0 0 0 0,1-2 0 0 0,-2-1 0 0 0,1-1 0 0 0,-1-1 0 0 0,-1-1 0 0 0,25-16 0 0 0,-29 8 367 0 0,-34 34 522 0 0,-56 98-467 0 0,-31 44-348 0 0,22-37-37 0 0,53-78-11 0 0,-2 0 0 0 0,-59 66 0 0 0,34-57-60 0 0,-3-2 0 0 0,-1-3 0 0 0,-2-2 0 0 0,-3-3 1 0 0,-1-2-1 0 0,-1-4 0 0 0,-2-2 0 0 0,-1-2 0 0 0,-2-4 0 0 0,-1-3 0 0 0,-121 25 0 0 0,-85-3 23 0 0,231-41-31 0 0,0-2 0 0 0,-1-2 0 0 0,1-1 1 0 0,-56-10-1 0 0,95 10 55 0 0,0 0 1 0 0,1 0 0 0 0,-1-1-1 0 0,1 1 1 0 0,-1-1 0 0 0,1 0 0 0 0,0 0-1 0 0,0-1 1 0 0,0 1 0 0 0,-5-5-1 0 0,7 6 1 0 0,1 0 0 0 0,0-1-1 0 0,0 1 1 0 0,-1-1 0 0 0,1 1 0 0 0,0-1-1 0 0,0 1 1 0 0,0-1 0 0 0,0 0-1 0 0,1 1 1 0 0,-1-1 0 0 0,0 0-1 0 0,1 0 1 0 0,-1 0 0 0 0,1 1-1 0 0,0-1 1 0 0,0 0 0 0 0,-1 0 0 0 0,1 0-1 0 0,0 0 1 0 0,1 0 0 0 0,-1 0-1 0 0,0 0 1 0 0,0 1 0 0 0,1-1-1 0 0,-1 0 1 0 0,1 0 0 0 0,1-2 0 0 0,9-21-78 0 0,1 0 0 0 0,1 0 1 0 0,1 2-1 0 0,1 0 1 0 0,1 0-1 0 0,1 2 0 0 0,1 0 1 0 0,1 1-1 0 0,0 1 1 0 0,2 0-1 0 0,0 2 0 0 0,1 1 1 0 0,1 0-1 0 0,0 2 1 0 0,1 0-1 0 0,1 2 0 0 0,0 0 1 0 0,0 2-1 0 0,1 1 1 0 0,33-7-1 0 0,-22 9 69 0 0,0 2 0 0 0,0 1 1 0 0,0 3-1 0 0,0 0 0 0 0,69 9 0 0 0,-93-6 16 0 0,0 1-1 0 0,0 1 1 0 0,0 0-1 0 0,-1 0 0 0 0,0 1 1 0 0,0 1-1 0 0,0 0 0 0 0,0 1 1 0 0,-1 0-1 0 0,0 0 1 0 0,16 16-1 0 0,-26-23-85 0 0,5 0-272 0 0,0-1 0 0 0,0 1 0 0 0,0-2 1 0 0,0 1-1 0 0,0-1 0 0 0,0 0 0 0 0,6-2 0 0 0,-2-1-188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1112 192 112 0 0,'19'-11'329'0'0,"-1"-2"0"0"0,-1 0 0 0 0,-1-1-1 0 0,0-1 1 0 0,0 0 0 0 0,-2-1 0 0 0,0-1 0 0 0,15-23 0 0 0,-28 39-301 0 0,-1 0 0 0 0,1 0 0 0 0,0 0 0 0 0,-1-1 0 0 0,1 1 0 0 0,-1 0 0 0 0,0-1 1 0 0,1 1-1 0 0,-1 0 0 0 0,0-1 0 0 0,0 1 0 0 0,0-1 0 0 0,1 1 0 0 0,-2 0 0 0 0,1-1 0 0 0,0 1 1 0 0,0 0-1 0 0,0-1 0 0 0,-1-1 0 0 0,1 3-35 0 0,-1-1 0 0 0,1 1 0 0 0,0-1 1 0 0,-1 0-1 0 0,1 1 0 0 0,-1-1 0 0 0,1 1 0 0 0,-1-1 0 0 0,1 1 0 0 0,-1-1 1 0 0,1 1-1 0 0,-1 0 0 0 0,1-1 0 0 0,-1 1 0 0 0,0 0 0 0 0,1-1 0 0 0,-1 1 1 0 0,0 0-1 0 0,1 0 0 0 0,-1-1 0 0 0,0 1 0 0 0,1 0 0 0 0,-1 0 0 0 0,0 0 1 0 0,1 0-1 0 0,-1 0 0 0 0,0 0 0 0 0,1 0 0 0 0,-1 0 0 0 0,0 0 0 0 0,1 0 1 0 0,-1 1-1 0 0,0-1 0 0 0,1 0 0 0 0,-1 0 0 0 0,0 1 0 0 0,1-1 0 0 0,-1 0 1 0 0,0 1-1 0 0,0 0-47 0 0,-44 7-422 0 0,30-6 492 0 0,0 1 1 0 0,0 0-1 0 0,0 1 1 0 0,1 1-1 0 0,-1 0 0 0 0,1 1 1 0 0,0 1-1 0 0,-20 12 1 0 0,2-2 151 0 0,17-9-58 0 0,1 0 0 0 0,1 2 0 0 0,0-1 0 0 0,0 2 1 0 0,0-1-1 0 0,1 2 0 0 0,1 0 0 0 0,-18 24 1 0 0,-1 8 208 0 0,-33 67 0 0 0,38-65-215 0 0,-39 57 0 0 0,45-78-104 0 0,0-2 1 0 0,-2 1 0 0 0,-1-2-1 0 0,0-1 1 0 0,-2-1-1 0 0,0-1 1 0 0,-2-1-1 0 0,0-1 1 0 0,0-1 0 0 0,-2-2-1 0 0,0 0 1 0 0,0-2-1 0 0,-1-1 1 0 0,-37 8-1 0 0,21-7-90 0 0,0-2 0 0 0,-1-1 0 0 0,-91 3 0 0 0,136-12 79 0 0,1 0 0 0 0,-1 0 1 0 0,0 0-1 0 0,0 0 0 0 0,0 0 1 0 0,0 0-1 0 0,0 0 0 0 0,0 0 0 0 0,0 0 1 0 0,0 0-1 0 0,0 0 0 0 0,1 0 1 0 0,-1-1-1 0 0,0 1 0 0 0,0 0 1 0 0,0-1-1 0 0,0 1 0 0 0,1-1 1 0 0,-1 1-1 0 0,0-1 0 0 0,0 1 0 0 0,1-1 1 0 0,-1 0-1 0 0,0 1 0 0 0,1-1 1 0 0,-1 0-1 0 0,1 1 0 0 0,-1-1 1 0 0,1 0-1 0 0,-1 0 0 0 0,1 1 1 0 0,-1-2-1 0 0,1-1-17 0 0,0 1 0 0 0,0 0 1 0 0,1 0-1 0 0,-1 0 1 0 0,1 0-1 0 0,-1 0 0 0 0,1 0 1 0 0,0 0-1 0 0,0 0 0 0 0,0 1 1 0 0,0-1-1 0 0,0 0 0 0 0,2-2 1 0 0,3-5-156 0 0,1 1 1 0 0,0 0 0 0 0,0 0 0 0 0,16-12 0 0 0,-20 18 198 0 0,1-1-1 0 0,0 1 1 0 0,-1 0 0 0 0,1 0 0 0 0,0 1-1 0 0,0-1 1 0 0,0 1 0 0 0,0 0 0 0 0,0 0-1 0 0,0 0 1 0 0,1 1 0 0 0,-1-1-1 0 0,0 1 1 0 0,0 0 0 0 0,1 0 0 0 0,-1 1-1 0 0,0-1 1 0 0,0 1 0 0 0,0 0 0 0 0,0 0-1 0 0,0 0 1 0 0,0 1 0 0 0,0-1-1 0 0,0 1 1 0 0,0 0 0 0 0,5 4 0 0 0,7 5 307 0 0,-2 1 0 0 0,0 1 0 0 0,0 0 0 0 0,21 27 0 0 0,-16-18-248 0 0,-14-16-25 0 0,-1 0-1 0 0,1 1 0 0 0,-1 0 0 0 0,-1-1 0 0 0,1 1 0 0 0,-1 0 0 0 0,-1 1 0 0 0,1-1 0 0 0,-1 0 0 0 0,0 1 0 0 0,-1-1 0 0 0,0 1 0 0 0,0 0 0 0 0,-1 11 0 0 0,-1 9 83 0 0,-1-1 1 0 0,-9 45-1 0 0,9-65-132 0 0,-6 27-5 0 0,5-23-44 0 0,0 0 0 0 0,1 1 0 0 0,-1 19-1 0 0,3-31 32 0 0,0 1 1 0 0,0-1-1 0 0,0 1 0 0 0,0-1 0 0 0,0 0 0 0 0,0 1 0 0 0,0-1 0 0 0,0 0 1 0 0,0 1-1 0 0,1-1 0 0 0,-1 0 0 0 0,0 1 0 0 0,0-1 0 0 0,0 0 1 0 0,0 1-1 0 0,1-1 0 0 0,-1 0 0 0 0,0 1 0 0 0,0-1 0 0 0,1 0 0 0 0,-1 0 1 0 0,0 1-1 0 0,1-1 0 0 0,-1 0 0 0 0,0 0 0 0 0,1 0 0 0 0,-1 1 1 0 0,0-1-1 0 0,1 0 0 0 0,-1 0 0 0 0,0 0 0 0 0,1 0 0 0 0,-1 0 1 0 0,0 0-1 0 0,1 0 0 0 0,-1 0 0 0 0,0 0 0 0 0,1 0 0 0 0,21-5-322 0 0,16-14 23 0 0,-13-1-428 0 0,-1 0 0 0 0,-1-2 0 0 0,-1-1-1 0 0,24-31 1 0 0,-37 43 289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0 440 0 0,'0'0'2705'0'0,"-12"43"-748"0"0,-4-3-1280 0 0,-2-1-1 0 0,-2-1 0 0 0,-2-1 0 0 0,-41 56 0 0 0,21-33-61 0 0,7-7-235 0 0,-72 114 48 0 0,98-149-460 0 0,0 1 1 0 0,-13 39-1 0 0,20-51-75 0 0,0 0 0 0 0,0 0 0 0 0,1 1 0 0 0,0-1-1 0 0,0 0 1 0 0,0 1 0 0 0,1-1 0 0 0,1 1-1 0 0,-1-1 1 0 0,1 1 0 0 0,3 12 0 0 0,-4-19 56 0 0,1 0 1 0 0,-1 0 0 0 0,0-1-1 0 0,1 1 1 0 0,-1 0 0 0 0,1 0-1 0 0,0 0 1 0 0,-1 0-1 0 0,1-1 1 0 0,0 1 0 0 0,-1 0-1 0 0,1 0 1 0 0,0-1 0 0 0,0 1-1 0 0,0-1 1 0 0,-1 1-1 0 0,1-1 1 0 0,0 1 0 0 0,0-1-1 0 0,0 1 1 0 0,0-1 0 0 0,0 0-1 0 0,0 1 1 0 0,0-1 0 0 0,1 0-1 0 0,30-6-729 0 0,29-31 94 0 0,-56 34 622 0 0,45-35-409 0 0,-1-3 0 0 0,43-47 0 0 0,-64 58 408 0 0,-2-2 1 0 0,28-44 0 0 0,-40 58 512 0 0,-19 32 958 0 0,-41 56-617 0 0,34-55-792 0 0,2 0 0 0 0,-1 1 0 0 0,2 0 0 0 0,0 0 0 0 0,1 1 0 0 0,1 0 0 0 0,-8 29 0 0 0,14-41-51 0 0,1-1 1 0 0,0 1-1 0 0,0-1 0 0 0,1 1 0 0 0,-1-1 1 0 0,1 1-1 0 0,0-1 0 0 0,1 0 1 0 0,-1 1-1 0 0,0-1 0 0 0,1 0 0 0 0,0 0 1 0 0,0 0-1 0 0,1 0 0 0 0,-1 0 1 0 0,1-1-1 0 0,-1 1 0 0 0,1-1 0 0 0,0 1 1 0 0,1-1-1 0 0,-1 0 0 0 0,0 0 1 0 0,1 0-1 0 0,7 4 0 0 0,-8-6 23 0 0,0-1-1 0 0,-1 1 0 0 0,1-1 1 0 0,0 1-1 0 0,0-1 1 0 0,-1 0-1 0 0,1 0 0 0 0,0 0 1 0 0,0 0-1 0 0,-1-1 1 0 0,1 1-1 0 0,0-1 0 0 0,0 0 1 0 0,-1 0-1 0 0,1 1 1 0 0,-1-2-1 0 0,1 1 0 0 0,-1 0 1 0 0,1 0-1 0 0,2-3 1 0 0,46-31-255 0 0,-2-11-58 0 0,-3-1 0 0 0,-1-3 1 0 0,62-88-1 0 0,-53 68 3208 0 0,-57 72-2806 0 0,0 0 1 0 0,0 1 0 0 0,1-1-1 0 0,-1 1 1 0 0,1-1 0 0 0,-1 1-1 0 0,1 0 1 0 0,0 0 0 0 0,0 0 0 0 0,0 1-1 0 0,0-1 1 0 0,1 0 0 0 0,-3 7-1 0 0,-2 3 93 0 0,-34 44 258 0 0,28-42-333 0 0,1 0-1 0 0,1 0 1 0 0,0 1-1 0 0,1 0 0 0 0,1 1 1 0 0,0 0-1 0 0,2 0 0 0 0,-6 20 1 0 0,10-27-78 0 0,-7 58-11 0 0,8-64 7 0 0,1 1 0 0 0,0-1-1 0 0,0 0 1 0 0,1 1 0 0 0,-1-1-1 0 0,1 0 1 0 0,0 1 0 0 0,0-1-1 0 0,0 0 1 0 0,1 0 0 0 0,-1 0-1 0 0,5 8 1 0 0,-3-9-12 0 0,-1-1-1 0 0,0 1 0 0 0,1 0 1 0 0,-1-1-1 0 0,1 1 1 0 0,0-1-1 0 0,-1 0 1 0 0,1 0-1 0 0,0 0 1 0 0,0 0-1 0 0,1-1 1 0 0,-1 1-1 0 0,0-1 0 0 0,1 0 1 0 0,-1 0-1 0 0,1 0 1 0 0,-1 0-1 0 0,1-1 1 0 0,3 1-1 0 0,0-1-36 0 0,0 0-1 0 0,-1-1 0 0 0,1 0 1 0 0,0 0-1 0 0,0-1 0 0 0,-1 0 1 0 0,1 0-1 0 0,-1 0 1 0 0,9-6-1 0 0,4-2-217 0 0,-1-2 0 0 0,0 0 0 0 0,-1-1 0 0 0,0-1 0 0 0,21-22 0 0 0,235-290-4399 0 0,-254 300 4253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26 28 0 0,'11'-23'2310'0'0,"-11"23"-2255"0"0,0 1 1 0 0,-1-1-1 0 0,1 0 0 0 0,0 0 1 0 0,0 0-1 0 0,0 0 0 0 0,0 0 1 0 0,0 0-1 0 0,0 0 0 0 0,0 0 1 0 0,0-1-1 0 0,0 1 0 0 0,0 0 1 0 0,-1 0-1 0 0,1 0 0 0 0,0 0 1 0 0,0 0-1 0 0,0 0 0 0 0,0 0 1 0 0,0 0-1 0 0,0 0 0 0 0,0 0 1 0 0,0 0-1 0 0,0 0 0 0 0,0 0 1 0 0,0 0-1 0 0,0 0 0 0 0,-1 0 1 0 0,1 0-1 0 0,0 0 0 0 0,0-1 1 0 0,0 1-1 0 0,0 0 0 0 0,0 0 1 0 0,0 0-1 0 0,0 0 0 0 0,0 0 1 0 0,0 0-1 0 0,0 0 0 0 0,0 0 1 0 0,0 0-1 0 0,0-1 0 0 0,0 1 1 0 0,0 0-1 0 0,0 0 0 0 0,0 0 1 0 0,0 0-1 0 0,0 0 0 0 0,0 0 1 0 0,0 0-1 0 0,0 0 0 0 0,0 0 1 0 0,0 0-1 0 0,0-1 0 0 0,0 1 1 0 0,0 0-1 0 0,1 0 0 0 0,-1 0 1 0 0,-24 32 2358 0 0,-203 413 1253 0 0,188-359-3553 0 0,-66 160 26 0 0,102-239-147 0 0,1 0 1 0 0,0-1 0 0 0,1 1 0 0 0,-1 0-1 0 0,1 0 1 0 0,0 0 0 0 0,1 1 0 0 0,0-1-1 0 0,0 0 1 0 0,1 0 0 0 0,0 0-1 0 0,3 12 1 0 0,-3-15-9 0 0,0 0-1 0 0,1-1 1 0 0,-1 1-1 0 0,1-1 0 0 0,0 1 1 0 0,0-1-1 0 0,1 0 1 0 0,-1 0-1 0 0,1 0 1 0 0,-1 0-1 0 0,1 0 0 0 0,0-1 1 0 0,0 1-1 0 0,0-1 1 0 0,0 0-1 0 0,1 0 1 0 0,-1 0-1 0 0,1 0 0 0 0,-1 0 1 0 0,1-1-1 0 0,-1 0 1 0 0,1 0-1 0 0,0 0 1 0 0,5 1-1 0 0,-4-2-35 0 0,0 0 0 0 0,0 0 0 0 0,0-1 0 0 0,0 0 0 0 0,0 0 0 0 0,0 0 0 0 0,0 0 0 0 0,0-1 0 0 0,0 0 0 0 0,-1 0 0 0 0,1 0 0 0 0,-1-1 0 0 0,8-5 0 0 0,3-2-320 0 0,-1 0 0 0 0,20-20 0 0 0,155-171-7872 0 0,-174 182 7174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1430 154 28 0 0,'4'1'219'0'0,"0"0"0"0"0,1 0 0 0 0,-1-1 1 0 0,0 1-1 0 0,0-1 0 0 0,0 0 0 0 0,0 0 0 0 0,1-1 0 0 0,-1 1 0 0 0,0-1 0 0 0,0 0 1 0 0,0 0-1 0 0,0 0 0 0 0,0-1 0 0 0,0 1 0 0 0,-1-1 0 0 0,1 0 0 0 0,0 0 1 0 0,-1-1-1 0 0,1 1 0 0 0,-1 0 0 0 0,3-4 0 0 0,-2 3-125 0 0,-1 1 1 0 0,0-1-1 0 0,0 1 0 0 0,0-1 0 0 0,0 0 1 0 0,-1-1-1 0 0,1 1 0 0 0,-1 0 0 0 0,1-1 1 0 0,-1 1-1 0 0,0-1 0 0 0,-1 0 0 0 0,1 0 1 0 0,-1 1-1 0 0,1-1 0 0 0,-1 0 0 0 0,0 0 1 0 0,-1 0-1 0 0,1-1 0 0 0,-1 1 0 0 0,0 0 1 0 0,0-4-1 0 0,-1 5-66 0 0,1 1-1 0 0,-1-1 1 0 0,0 1 0 0 0,-1-1 0 0 0,1 1-1 0 0,0 0 1 0 0,-1-1 0 0 0,1 1 0 0 0,-1 0-1 0 0,0 0 1 0 0,1 0 0 0 0,-1 0 0 0 0,0 1-1 0 0,0-1 1 0 0,0 0 0 0 0,-1 1 0 0 0,1 0-1 0 0,0-1 1 0 0,-1 1 0 0 0,1 0 0 0 0,0 0-1 0 0,-1 0 1 0 0,1 0 0 0 0,-1 1 0 0 0,0-1-1 0 0,1 1 1 0 0,-1-1 0 0 0,1 1 0 0 0,-1 0-1 0 0,0 0 1 0 0,1 0 0 0 0,-1 1-1 0 0,-4 0 1 0 0,-5 0 116 0 0,0 1 0 0 0,-1 1 0 0 0,1 0 0 0 0,0 0 0 0 0,-19 10 0 0 0,12-4-157 0 0,1 0 0 0 0,1 2 0 0 0,0 0-1 0 0,0 1 1 0 0,1 1 0 0 0,-18 18-1 0 0,27-25 7 0 0,0 1 0 0 0,1 0 0 0 0,0 1 0 0 0,0 0 0 0 0,1-1 0 0 0,0 2-1 0 0,0-1 1 0 0,1 0 0 0 0,0 1 0 0 0,1 0 0 0 0,0 0 0 0 0,0 0 0 0 0,1 0-1 0 0,0 1 1 0 0,-1 13 0 0 0,3-17-38 0 0,0-1 0 0 0,0 0 0 0 0,0 1 0 0 0,1-1 0 0 0,0 0 0 0 0,0 0 0 0 0,1 0-1 0 0,-1 0 1 0 0,1 0 0 0 0,0 0 0 0 0,0 0 0 0 0,1 0 0 0 0,-1-1 0 0 0,1 1 0 0 0,0-1 0 0 0,1 0 0 0 0,-1 0 0 0 0,1 0-1 0 0,-1 0 1 0 0,1 0 0 0 0,0-1 0 0 0,9 6 0 0 0,4 0 72 0 0,0-2 0 0 0,1 1-1 0 0,0-2 1 0 0,0-1 0 0 0,23 5-1 0 0,54 17 282 0 0,-88-24-298 0 0,0 0 0 0 0,0 0 0 0 0,-1 1 0 0 0,1 0 1 0 0,-1 0-1 0 0,0 0 0 0 0,0 1 0 0 0,0 0 0 0 0,9 11 0 0 0,-8-8 13 0 0,-1 0 0 0 0,0 1 1 0 0,-1 0-1 0 0,0 0 0 0 0,0 0 0 0 0,-1 0 0 0 0,0 1 0 0 0,-1 0 0 0 0,0 0 0 0 0,0 0 1 0 0,-1 0-1 0 0,-1 0 0 0 0,0 1 0 0 0,0-1 0 0 0,-1 1 0 0 0,-1 18 0 0 0,-2-17 65 0 0,1 0 0 0 0,-2 0 0 0 0,1 0 0 0 0,-2-1 0 0 0,1 0-1 0 0,-2 0 1 0 0,1 0 0 0 0,-1-1 0 0 0,-1 1 0 0 0,0-2 0 0 0,-1 1-1 0 0,0-1 1 0 0,0 0 0 0 0,-11 9 0 0 0,-13 9-21 0 0,-2-2 0 0 0,0-1 0 0 0,-2-1-1 0 0,0-3 1 0 0,-40 18 0 0 0,16-13-141 0 0,0-3-1 0 0,-101 23 0 0 0,131-39-27 0 0,-1-1 0 0 0,-1-2 0 0 0,1-1 1 0 0,0-1-1 0 0,-1-2 0 0 0,1-1 0 0 0,0-1 0 0 0,0-2 0 0 0,-33-10 0 0 0,-2-5-197 0 0,2-3 1 0 0,0-3-1 0 0,-64-36 0 0 0,67 29 151 0 0,36 18 92 0 0,0 1 1 0 0,0 1-1 0 0,-2 2 0 0 0,1 1 1 0 0,-1 0-1 0 0,-48-9 1 0 0,71 19 47 0 0,-12-2-73 0 0,28 1 42 0 0,-12 1 35 0 0,1 0 0 0 0,2 1 1 0 0,-2 0 48 0 0,3 0-1766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0 162 472 0 0,'0'-23'3150'0'0,"5"18"-3081"0"0,0 0 1 0 0,0 1-1 0 0,0 0 1 0 0,0 0 0 0 0,0 0-1 0 0,1 0 1 0 0,0 1-1 0 0,0 0 1 0 0,0 0-1 0 0,0 1 1 0 0,0-1-1 0 0,9-1 1 0 0,88-17-38 0 0,-62 15-14 0 0,17-2-32 0 0,0 4 0 0 0,1 1-1 0 0,75 8 1 0 0,-1-1-57 0 0,1-3-173 0 0,166-4-271 0 0,19-28-540 0 0,-311 31 986 0 0,-1-1 0 0 0,0 0 1 0 0,1 0-1 0 0,-1-1 1 0 0,0 0-1 0 0,0 0 0 0 0,0 0 1 0 0,11-7-1 0 0,-17 8-51 0 0,1-3-1097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1 133 404 0 0,'0'0'2522'0'0,"15"-19"-1545"0"0,6 9-883 0 0,2 0 0 0 0,0 1 0 0 0,0 2-1 0 0,0 0 1 0 0,1 2 0 0 0,29-4 0 0 0,-28 5-90 0 0,2 1-9 0 0,1 1-1 0 0,-1 2 1 0 0,1 0-1 0 0,44 8 0 0 0,-38-4-13 0 0,-1-1 0 0 0,50-3-1 0 0,-78 0 18 0 0,20-1-88 0 0,0-2 0 0 0,0 0 0 0 0,0-1 0 0 0,0-2 0 0 0,37-13 0 0 0,-61 19 34 0 0,-1-1 0 0 0,0 1 0 0 0,1 0 0 0 0,-1-1 0 0 0,1 1 0 0 0,-1 0 0 0 0,0-1 1 0 0,1 1-1 0 0,-1-1 0 0 0,0 1 0 0 0,1 0 0 0 0,-1-1 0 0 0,0 1 0 0 0,0-1 0 0 0,1 1 0 0 0,-1-1 0 0 0,0 1 1 0 0,0-1-1 0 0,0 1 0 0 0,0-1 0 0 0,0 0 0 0 0,1 1 0 0 0,-1-1 0 0 0,0 1 0 0 0,0-1 0 0 0,-1 1 1 0 0,1-1-1 0 0,0 1 0 0 0,0-1 0 0 0,0 1 0 0 0,0-1 0 0 0,0 1 0 0 0,0-1 0 0 0,-1 1 0 0 0,1-1 1 0 0,0 1-1 0 0,-1-1 0 0 0,1 1 0 0 0,0-1 0 0 0,0 1 0 0 0,-1-1 0 0 0,-2-4-793 0 0,3 4 302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0699-2154-4FE3-8F3C-47E391DC7F9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1284-938C-47F8-80C1-4609190B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01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2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2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/>
          <p:nvPr/>
        </p:nvSpPr>
        <p:spPr>
          <a:xfrm>
            <a:off x="0" y="33"/>
            <a:ext cx="9397325" cy="685796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59;p3"/>
          <p:cNvSpPr txBox="1">
            <a:spLocks noGrp="1"/>
          </p:cNvSpPr>
          <p:nvPr>
            <p:ph type="ctrTitle"/>
          </p:nvPr>
        </p:nvSpPr>
        <p:spPr>
          <a:xfrm>
            <a:off x="1765300" y="1256184"/>
            <a:ext cx="4413200" cy="14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8533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1765300" y="2508951"/>
            <a:ext cx="6070400" cy="1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21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 rot="1438450">
            <a:off x="10928419" y="3119353"/>
            <a:ext cx="622372" cy="619304"/>
            <a:chOff x="1193082" y="841697"/>
            <a:chExt cx="1170763" cy="1162329"/>
          </a:xfrm>
        </p:grpSpPr>
        <p:sp>
          <p:nvSpPr>
            <p:cNvPr id="62" name="Google Shape;62;p3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9990804" y="5582359"/>
            <a:ext cx="630147" cy="603685"/>
            <a:chOff x="7039475" y="481968"/>
            <a:chExt cx="476805" cy="456783"/>
          </a:xfrm>
        </p:grpSpPr>
        <p:sp>
          <p:nvSpPr>
            <p:cNvPr id="66" name="Google Shape;66;p3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769044">
            <a:off x="9416430" y="132505"/>
            <a:ext cx="1016540" cy="1042129"/>
            <a:chOff x="614950" y="1682850"/>
            <a:chExt cx="438175" cy="454900"/>
          </a:xfrm>
        </p:grpSpPr>
        <p:sp>
          <p:nvSpPr>
            <p:cNvPr id="72" name="Google Shape;7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" name="Google Shape;75;p3"/>
          <p:cNvGrpSpPr/>
          <p:nvPr/>
        </p:nvGrpSpPr>
        <p:grpSpPr>
          <a:xfrm rot="-9891192">
            <a:off x="10923088" y="1615533"/>
            <a:ext cx="633025" cy="621789"/>
            <a:chOff x="1761950" y="1669000"/>
            <a:chExt cx="482700" cy="529100"/>
          </a:xfrm>
        </p:grpSpPr>
        <p:sp>
          <p:nvSpPr>
            <p:cNvPr id="76" name="Google Shape;76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890291">
            <a:off x="9346635" y="4222966"/>
            <a:ext cx="519725" cy="591268"/>
            <a:chOff x="1761950" y="1669000"/>
            <a:chExt cx="482700" cy="529100"/>
          </a:xfrm>
        </p:grpSpPr>
        <p:sp>
          <p:nvSpPr>
            <p:cNvPr id="80" name="Google Shape;80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Google Shape;83;p3"/>
          <p:cNvGrpSpPr/>
          <p:nvPr/>
        </p:nvGrpSpPr>
        <p:grpSpPr>
          <a:xfrm rot="-871861">
            <a:off x="8613977" y="1280030"/>
            <a:ext cx="933308" cy="844364"/>
            <a:chOff x="2321700" y="1787550"/>
            <a:chExt cx="450675" cy="386425"/>
          </a:xfrm>
        </p:grpSpPr>
        <p:sp>
          <p:nvSpPr>
            <p:cNvPr id="84" name="Google Shape;84;p3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7" name="Google Shape;87;p3"/>
          <p:cNvGrpSpPr/>
          <p:nvPr/>
        </p:nvGrpSpPr>
        <p:grpSpPr>
          <a:xfrm rot="-822949">
            <a:off x="10235293" y="3976154"/>
            <a:ext cx="1598371" cy="1595020"/>
            <a:chOff x="345025" y="221948"/>
            <a:chExt cx="1016224" cy="1014094"/>
          </a:xfrm>
        </p:grpSpPr>
        <p:sp>
          <p:nvSpPr>
            <p:cNvPr id="88" name="Google Shape;88;p3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1" name="Google Shape;91;p3"/>
          <p:cNvSpPr/>
          <p:nvPr/>
        </p:nvSpPr>
        <p:spPr>
          <a:xfrm>
            <a:off x="452300" y="2154336"/>
            <a:ext cx="373536" cy="344328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92;p3"/>
          <p:cNvSpPr/>
          <p:nvPr/>
        </p:nvSpPr>
        <p:spPr>
          <a:xfrm rot="1938657">
            <a:off x="10861372" y="353881"/>
            <a:ext cx="346237" cy="32764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93;p3"/>
          <p:cNvSpPr/>
          <p:nvPr/>
        </p:nvSpPr>
        <p:spPr>
          <a:xfrm rot="1938657">
            <a:off x="11152320" y="671545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4" name="Google Shape;94;p3"/>
          <p:cNvGrpSpPr/>
          <p:nvPr/>
        </p:nvGrpSpPr>
        <p:grpSpPr>
          <a:xfrm rot="493885">
            <a:off x="9100797" y="2349512"/>
            <a:ext cx="1250639" cy="1238771"/>
            <a:chOff x="2797650" y="3803725"/>
            <a:chExt cx="787175" cy="819250"/>
          </a:xfrm>
        </p:grpSpPr>
        <p:sp>
          <p:nvSpPr>
            <p:cNvPr id="95" name="Google Shape;95;p3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9" name="Google Shape;99;p3"/>
          <p:cNvSpPr/>
          <p:nvPr/>
        </p:nvSpPr>
        <p:spPr>
          <a:xfrm rot="7925415">
            <a:off x="11178827" y="5712270"/>
            <a:ext cx="543239" cy="51406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0;p3"/>
          <p:cNvSpPr/>
          <p:nvPr/>
        </p:nvSpPr>
        <p:spPr>
          <a:xfrm rot="7925529">
            <a:off x="1801995" y="6331580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 rot="2390256">
            <a:off x="8789188" y="5832565"/>
            <a:ext cx="454992" cy="472235"/>
            <a:chOff x="614950" y="1682850"/>
            <a:chExt cx="438175" cy="454900"/>
          </a:xfrm>
        </p:grpSpPr>
        <p:sp>
          <p:nvSpPr>
            <p:cNvPr id="102" name="Google Shape;10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5" name="Google Shape;105;p3"/>
          <p:cNvSpPr/>
          <p:nvPr/>
        </p:nvSpPr>
        <p:spPr>
          <a:xfrm rot="7925529">
            <a:off x="6839746" y="871594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65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675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 flipH="1">
            <a:off x="9" y="1"/>
            <a:ext cx="18958880" cy="6858020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2931433" y="3429000"/>
            <a:ext cx="6337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50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2927400" y="4384600"/>
            <a:ext cx="6337200" cy="1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5335557" y="920078"/>
            <a:ext cx="1624063" cy="2004209"/>
            <a:chOff x="4058918" y="739532"/>
            <a:chExt cx="1084830" cy="1338758"/>
          </a:xfrm>
        </p:grpSpPr>
        <p:sp>
          <p:nvSpPr>
            <p:cNvPr id="151" name="Google Shape;151;p5"/>
            <p:cNvSpPr/>
            <p:nvPr/>
          </p:nvSpPr>
          <p:spPr>
            <a:xfrm rot="-2700000">
              <a:off x="4836574" y="793805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92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979567" y="3942867"/>
            <a:ext cx="53720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>
                <a:solidFill>
                  <a:srgbClr val="FFFFFF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1" y="-160999"/>
            <a:ext cx="12458751" cy="3691564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912800" cy="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9976133" y="832721"/>
            <a:ext cx="253368" cy="23976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" name="Google Shape;176;p8"/>
          <p:cNvSpPr/>
          <p:nvPr/>
        </p:nvSpPr>
        <p:spPr>
          <a:xfrm rot="5706286">
            <a:off x="290413" y="5820400"/>
            <a:ext cx="301143" cy="28497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98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Google Shape;181;p9"/>
          <p:cNvSpPr/>
          <p:nvPr/>
        </p:nvSpPr>
        <p:spPr>
          <a:xfrm rot="-4460431">
            <a:off x="11025989" y="832836"/>
            <a:ext cx="412043" cy="38991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Google Shape;183;p9"/>
          <p:cNvSpPr/>
          <p:nvPr/>
        </p:nvSpPr>
        <p:spPr>
          <a:xfrm rot="-1528383" flipH="1">
            <a:off x="-258844" y="5322821"/>
            <a:ext cx="612765" cy="607280"/>
          </a:xfrm>
          <a:custGeom>
            <a:avLst/>
            <a:gdLst/>
            <a:ahLst/>
            <a:cxnLst/>
            <a:rect l="l" t="t" r="r" b="b"/>
            <a:pathLst>
              <a:path w="16086" h="15942" extrusionOk="0">
                <a:moveTo>
                  <a:pt x="8438" y="1"/>
                </a:moveTo>
                <a:cubicBezTo>
                  <a:pt x="7314" y="1"/>
                  <a:pt x="5811" y="74"/>
                  <a:pt x="5204" y="756"/>
                </a:cubicBezTo>
                <a:cubicBezTo>
                  <a:pt x="4454" y="1590"/>
                  <a:pt x="4775" y="3781"/>
                  <a:pt x="4787" y="4816"/>
                </a:cubicBezTo>
                <a:cubicBezTo>
                  <a:pt x="4787" y="4983"/>
                  <a:pt x="4799" y="5162"/>
                  <a:pt x="4799" y="5328"/>
                </a:cubicBezTo>
                <a:cubicBezTo>
                  <a:pt x="3632" y="5531"/>
                  <a:pt x="2477" y="5781"/>
                  <a:pt x="1346" y="6078"/>
                </a:cubicBezTo>
                <a:cubicBezTo>
                  <a:pt x="929" y="6186"/>
                  <a:pt x="489" y="6317"/>
                  <a:pt x="251" y="6674"/>
                </a:cubicBezTo>
                <a:cubicBezTo>
                  <a:pt x="60" y="6936"/>
                  <a:pt x="36" y="7293"/>
                  <a:pt x="24" y="7614"/>
                </a:cubicBezTo>
                <a:cubicBezTo>
                  <a:pt x="1" y="8638"/>
                  <a:pt x="155" y="9805"/>
                  <a:pt x="977" y="10400"/>
                </a:cubicBezTo>
                <a:cubicBezTo>
                  <a:pt x="1429" y="10734"/>
                  <a:pt x="2001" y="10829"/>
                  <a:pt x="2560" y="10901"/>
                </a:cubicBezTo>
                <a:cubicBezTo>
                  <a:pt x="3489" y="11031"/>
                  <a:pt x="4418" y="11115"/>
                  <a:pt x="5347" y="11174"/>
                </a:cubicBezTo>
                <a:cubicBezTo>
                  <a:pt x="5549" y="12341"/>
                  <a:pt x="5799" y="13484"/>
                  <a:pt x="6097" y="14627"/>
                </a:cubicBezTo>
                <a:cubicBezTo>
                  <a:pt x="6204" y="15032"/>
                  <a:pt x="6335" y="15473"/>
                  <a:pt x="6692" y="15711"/>
                </a:cubicBezTo>
                <a:cubicBezTo>
                  <a:pt x="6954" y="15901"/>
                  <a:pt x="7311" y="15925"/>
                  <a:pt x="7644" y="15937"/>
                </a:cubicBezTo>
                <a:cubicBezTo>
                  <a:pt x="7726" y="15940"/>
                  <a:pt x="7809" y="15941"/>
                  <a:pt x="7893" y="15941"/>
                </a:cubicBezTo>
                <a:cubicBezTo>
                  <a:pt x="8842" y="15941"/>
                  <a:pt x="9871" y="15739"/>
                  <a:pt x="10419" y="14984"/>
                </a:cubicBezTo>
                <a:cubicBezTo>
                  <a:pt x="10752" y="14532"/>
                  <a:pt x="10847" y="13960"/>
                  <a:pt x="10919" y="13413"/>
                </a:cubicBezTo>
                <a:cubicBezTo>
                  <a:pt x="11026" y="12639"/>
                  <a:pt x="11109" y="11865"/>
                  <a:pt x="11169" y="11091"/>
                </a:cubicBezTo>
                <a:cubicBezTo>
                  <a:pt x="11716" y="11043"/>
                  <a:pt x="12264" y="10984"/>
                  <a:pt x="12824" y="10901"/>
                </a:cubicBezTo>
                <a:cubicBezTo>
                  <a:pt x="13681" y="10793"/>
                  <a:pt x="14562" y="10639"/>
                  <a:pt x="15348" y="10246"/>
                </a:cubicBezTo>
                <a:cubicBezTo>
                  <a:pt x="15538" y="10174"/>
                  <a:pt x="15705" y="10043"/>
                  <a:pt x="15836" y="9877"/>
                </a:cubicBezTo>
                <a:cubicBezTo>
                  <a:pt x="15931" y="9674"/>
                  <a:pt x="15979" y="9448"/>
                  <a:pt x="15955" y="9222"/>
                </a:cubicBezTo>
                <a:cubicBezTo>
                  <a:pt x="15955" y="8198"/>
                  <a:pt x="16086" y="5959"/>
                  <a:pt x="15217" y="5186"/>
                </a:cubicBezTo>
                <a:cubicBezTo>
                  <a:pt x="14769" y="4788"/>
                  <a:pt x="13948" y="4695"/>
                  <a:pt x="13120" y="4695"/>
                </a:cubicBezTo>
                <a:cubicBezTo>
                  <a:pt x="12385" y="4695"/>
                  <a:pt x="11644" y="4769"/>
                  <a:pt x="11157" y="4769"/>
                </a:cubicBezTo>
                <a:lnTo>
                  <a:pt x="11109" y="4769"/>
                </a:lnTo>
                <a:cubicBezTo>
                  <a:pt x="11062" y="4233"/>
                  <a:pt x="11002" y="3685"/>
                  <a:pt x="10931" y="3150"/>
                </a:cubicBezTo>
                <a:cubicBezTo>
                  <a:pt x="10812" y="2280"/>
                  <a:pt x="10657" y="1411"/>
                  <a:pt x="10276" y="625"/>
                </a:cubicBezTo>
                <a:cubicBezTo>
                  <a:pt x="10192" y="423"/>
                  <a:pt x="10061" y="256"/>
                  <a:pt x="9895" y="137"/>
                </a:cubicBezTo>
                <a:cubicBezTo>
                  <a:pt x="9713" y="52"/>
                  <a:pt x="9512" y="5"/>
                  <a:pt x="9317" y="5"/>
                </a:cubicBezTo>
                <a:cubicBezTo>
                  <a:pt x="9295" y="5"/>
                  <a:pt x="9273" y="5"/>
                  <a:pt x="9252" y="6"/>
                </a:cubicBezTo>
                <a:cubicBezTo>
                  <a:pt x="9026" y="6"/>
                  <a:pt x="8747" y="1"/>
                  <a:pt x="84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Google Shape;184;p9"/>
          <p:cNvSpPr/>
          <p:nvPr/>
        </p:nvSpPr>
        <p:spPr>
          <a:xfrm rot="-1528383" flipH="1">
            <a:off x="-199432" y="5551353"/>
            <a:ext cx="605071" cy="365656"/>
          </a:xfrm>
          <a:custGeom>
            <a:avLst/>
            <a:gdLst/>
            <a:ahLst/>
            <a:cxnLst/>
            <a:rect l="l" t="t" r="r" b="b"/>
            <a:pathLst>
              <a:path w="15884" h="9599" extrusionOk="0">
                <a:moveTo>
                  <a:pt x="620" y="0"/>
                </a:moveTo>
                <a:cubicBezTo>
                  <a:pt x="477" y="72"/>
                  <a:pt x="346" y="191"/>
                  <a:pt x="251" y="322"/>
                </a:cubicBezTo>
                <a:cubicBezTo>
                  <a:pt x="60" y="596"/>
                  <a:pt x="36" y="941"/>
                  <a:pt x="24" y="1274"/>
                </a:cubicBezTo>
                <a:cubicBezTo>
                  <a:pt x="1" y="2298"/>
                  <a:pt x="155" y="3453"/>
                  <a:pt x="977" y="4060"/>
                </a:cubicBezTo>
                <a:cubicBezTo>
                  <a:pt x="1429" y="4382"/>
                  <a:pt x="2001" y="4477"/>
                  <a:pt x="2560" y="4560"/>
                </a:cubicBezTo>
                <a:cubicBezTo>
                  <a:pt x="3477" y="4679"/>
                  <a:pt x="4418" y="4775"/>
                  <a:pt x="5347" y="4834"/>
                </a:cubicBezTo>
                <a:cubicBezTo>
                  <a:pt x="5549" y="5989"/>
                  <a:pt x="5799" y="7144"/>
                  <a:pt x="6097" y="8275"/>
                </a:cubicBezTo>
                <a:cubicBezTo>
                  <a:pt x="6204" y="8692"/>
                  <a:pt x="6335" y="9121"/>
                  <a:pt x="6692" y="9371"/>
                </a:cubicBezTo>
                <a:cubicBezTo>
                  <a:pt x="6954" y="9549"/>
                  <a:pt x="7311" y="9585"/>
                  <a:pt x="7644" y="9597"/>
                </a:cubicBezTo>
                <a:cubicBezTo>
                  <a:pt x="7707" y="9598"/>
                  <a:pt x="7769" y="9599"/>
                  <a:pt x="7832" y="9599"/>
                </a:cubicBezTo>
                <a:cubicBezTo>
                  <a:pt x="8798" y="9599"/>
                  <a:pt x="9860" y="9415"/>
                  <a:pt x="10419" y="8632"/>
                </a:cubicBezTo>
                <a:cubicBezTo>
                  <a:pt x="10752" y="8192"/>
                  <a:pt x="10847" y="7608"/>
                  <a:pt x="10919" y="7061"/>
                </a:cubicBezTo>
                <a:cubicBezTo>
                  <a:pt x="11026" y="6299"/>
                  <a:pt x="11109" y="5525"/>
                  <a:pt x="11169" y="4751"/>
                </a:cubicBezTo>
                <a:cubicBezTo>
                  <a:pt x="11716" y="4691"/>
                  <a:pt x="12264" y="4632"/>
                  <a:pt x="12824" y="4560"/>
                </a:cubicBezTo>
                <a:cubicBezTo>
                  <a:pt x="13681" y="4441"/>
                  <a:pt x="14562" y="4287"/>
                  <a:pt x="15348" y="3906"/>
                </a:cubicBezTo>
                <a:cubicBezTo>
                  <a:pt x="15538" y="3822"/>
                  <a:pt x="15705" y="3691"/>
                  <a:pt x="15824" y="3525"/>
                </a:cubicBezTo>
                <a:cubicBezTo>
                  <a:pt x="15848" y="3489"/>
                  <a:pt x="15872" y="3453"/>
                  <a:pt x="15884" y="3406"/>
                </a:cubicBezTo>
                <a:cubicBezTo>
                  <a:pt x="15419" y="3370"/>
                  <a:pt x="14955" y="3322"/>
                  <a:pt x="14502" y="3286"/>
                </a:cubicBezTo>
                <a:cubicBezTo>
                  <a:pt x="11788" y="3072"/>
                  <a:pt x="9026" y="3144"/>
                  <a:pt x="6347" y="2620"/>
                </a:cubicBezTo>
                <a:cubicBezTo>
                  <a:pt x="4263" y="2227"/>
                  <a:pt x="2179" y="1393"/>
                  <a:pt x="6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5" name="Google Shape;185;p9"/>
          <p:cNvGrpSpPr/>
          <p:nvPr/>
        </p:nvGrpSpPr>
        <p:grpSpPr>
          <a:xfrm rot="-1528249" flipH="1">
            <a:off x="293909" y="6684101"/>
            <a:ext cx="770953" cy="275507"/>
            <a:chOff x="4296650" y="2245925"/>
            <a:chExt cx="365250" cy="130525"/>
          </a:xfrm>
        </p:grpSpPr>
        <p:sp>
          <p:nvSpPr>
            <p:cNvPr id="186" name="Google Shape;186;p9"/>
            <p:cNvSpPr/>
            <p:nvPr/>
          </p:nvSpPr>
          <p:spPr>
            <a:xfrm>
              <a:off x="4296650" y="2245925"/>
              <a:ext cx="365250" cy="130225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297775" y="2261500"/>
              <a:ext cx="359375" cy="114950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8" name="Google Shape;188;p9"/>
          <p:cNvGrpSpPr/>
          <p:nvPr/>
        </p:nvGrpSpPr>
        <p:grpSpPr>
          <a:xfrm rot="-9319476" flipH="1">
            <a:off x="325651" y="5100092"/>
            <a:ext cx="1144301" cy="1177403"/>
            <a:chOff x="6335847" y="-303270"/>
            <a:chExt cx="994972" cy="1036821"/>
          </a:xfrm>
        </p:grpSpPr>
        <p:sp>
          <p:nvSpPr>
            <p:cNvPr id="189" name="Google Shape;189;p9"/>
            <p:cNvSpPr/>
            <p:nvPr/>
          </p:nvSpPr>
          <p:spPr>
            <a:xfrm rot="1798800" flipH="1">
              <a:off x="6490026" y="-185306"/>
              <a:ext cx="686615" cy="800893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 rot="1798800" flipH="1">
              <a:off x="6491670" y="-123851"/>
              <a:ext cx="653482" cy="735809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 rot="1798800" flipH="1">
              <a:off x="6775047" y="437011"/>
              <a:ext cx="232504" cy="254200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 rot="1798800" flipH="1">
              <a:off x="6843636" y="589819"/>
              <a:ext cx="115256" cy="117729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3" name="Google Shape;193;p9"/>
          <p:cNvGrpSpPr/>
          <p:nvPr/>
        </p:nvGrpSpPr>
        <p:grpSpPr>
          <a:xfrm rot="-1768445">
            <a:off x="10075422" y="-218301"/>
            <a:ext cx="1098812" cy="1091735"/>
            <a:chOff x="4352202" y="2927017"/>
            <a:chExt cx="624305" cy="620284"/>
          </a:xfrm>
        </p:grpSpPr>
        <p:sp>
          <p:nvSpPr>
            <p:cNvPr id="194" name="Google Shape;194;p9"/>
            <p:cNvSpPr/>
            <p:nvPr/>
          </p:nvSpPr>
          <p:spPr>
            <a:xfrm rot="3287242">
              <a:off x="4445272" y="3009714"/>
              <a:ext cx="438165" cy="45489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 rot="3287242">
              <a:off x="4659820" y="3050012"/>
              <a:ext cx="183396" cy="114273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 rot="3287242">
              <a:off x="4615891" y="3048534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7" name="Google Shape;197;p9"/>
          <p:cNvGrpSpPr/>
          <p:nvPr/>
        </p:nvGrpSpPr>
        <p:grpSpPr>
          <a:xfrm rot="-1569513">
            <a:off x="11338233" y="949332"/>
            <a:ext cx="1354652" cy="1352673"/>
            <a:chOff x="7005378" y="2367245"/>
            <a:chExt cx="539061" cy="538273"/>
          </a:xfrm>
        </p:grpSpPr>
        <p:sp>
          <p:nvSpPr>
            <p:cNvPr id="198" name="Google Shape;198;p9"/>
            <p:cNvSpPr/>
            <p:nvPr/>
          </p:nvSpPr>
          <p:spPr>
            <a:xfrm rot="2241434">
              <a:off x="7081707" y="2445274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 rot="2241434">
              <a:off x="7263992" y="244689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 rot="2241434">
              <a:off x="7064605" y="2504910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1" name="Google Shape;201;p9"/>
          <p:cNvGrpSpPr/>
          <p:nvPr/>
        </p:nvGrpSpPr>
        <p:grpSpPr>
          <a:xfrm rot="-1523330">
            <a:off x="11472950" y="135962"/>
            <a:ext cx="409348" cy="579559"/>
            <a:chOff x="7321293" y="2218507"/>
            <a:chExt cx="649401" cy="985419"/>
          </a:xfrm>
        </p:grpSpPr>
        <p:sp>
          <p:nvSpPr>
            <p:cNvPr id="202" name="Google Shape;202;p9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08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82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=""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58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082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595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904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395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/>
          <p:nvPr/>
        </p:nvSpPr>
        <p:spPr>
          <a:xfrm>
            <a:off x="-88900" y="-33"/>
            <a:ext cx="5142251" cy="6942032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3017700" y="4154336"/>
            <a:ext cx="235453" cy="217049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Google Shape;246;p14"/>
          <p:cNvSpPr/>
          <p:nvPr/>
        </p:nvSpPr>
        <p:spPr>
          <a:xfrm rot="6532479">
            <a:off x="2520123" y="6103985"/>
            <a:ext cx="346236" cy="32764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7" name="Google Shape;247;p14"/>
          <p:cNvSpPr/>
          <p:nvPr/>
        </p:nvSpPr>
        <p:spPr>
          <a:xfrm rot="-9224351">
            <a:off x="11543019" y="5775232"/>
            <a:ext cx="246508" cy="233269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694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/>
          <p:nvPr/>
        </p:nvSpPr>
        <p:spPr>
          <a:xfrm>
            <a:off x="-6766891" y="-15"/>
            <a:ext cx="18958880" cy="6858020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Google Shape;263;p15"/>
          <p:cNvSpPr/>
          <p:nvPr/>
        </p:nvSpPr>
        <p:spPr>
          <a:xfrm rot="-1931421">
            <a:off x="6034957" y="817884"/>
            <a:ext cx="379160" cy="28812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4" name="Google Shape;264;p15"/>
          <p:cNvSpPr/>
          <p:nvPr/>
        </p:nvSpPr>
        <p:spPr>
          <a:xfrm rot="-9295350">
            <a:off x="769199" y="5695296"/>
            <a:ext cx="379067" cy="32945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5" name="Google Shape;265;p15"/>
          <p:cNvSpPr/>
          <p:nvPr/>
        </p:nvSpPr>
        <p:spPr>
          <a:xfrm rot="-9295189">
            <a:off x="1203981" y="5946775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6" name="Google Shape;266;p15"/>
          <p:cNvGrpSpPr/>
          <p:nvPr/>
        </p:nvGrpSpPr>
        <p:grpSpPr>
          <a:xfrm>
            <a:off x="-186892" y="-74685"/>
            <a:ext cx="1033675" cy="840552"/>
            <a:chOff x="8565681" y="-330777"/>
            <a:chExt cx="775256" cy="630414"/>
          </a:xfrm>
        </p:grpSpPr>
        <p:sp>
          <p:nvSpPr>
            <p:cNvPr id="267" name="Google Shape;267;p15"/>
            <p:cNvSpPr/>
            <p:nvPr/>
          </p:nvSpPr>
          <p:spPr>
            <a:xfrm rot="-1931420">
              <a:off x="8562904" y="-139309"/>
              <a:ext cx="780810" cy="214883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 rot="-1931420">
              <a:off x="8686924" y="-282958"/>
              <a:ext cx="230582" cy="202869"/>
            </a:xfrm>
            <a:custGeom>
              <a:avLst/>
              <a:gdLst/>
              <a:ahLst/>
              <a:cxnLst/>
              <a:rect l="l" t="t" r="r" b="b"/>
              <a:pathLst>
                <a:path w="5240" h="4610" extrusionOk="0">
                  <a:moveTo>
                    <a:pt x="2586" y="0"/>
                  </a:moveTo>
                  <a:cubicBezTo>
                    <a:pt x="2291" y="0"/>
                    <a:pt x="1997" y="56"/>
                    <a:pt x="1727" y="174"/>
                  </a:cubicBezTo>
                  <a:cubicBezTo>
                    <a:pt x="548" y="674"/>
                    <a:pt x="1" y="2019"/>
                    <a:pt x="501" y="3198"/>
                  </a:cubicBezTo>
                  <a:cubicBezTo>
                    <a:pt x="866" y="4081"/>
                    <a:pt x="1719" y="4610"/>
                    <a:pt x="2619" y="4610"/>
                  </a:cubicBezTo>
                  <a:cubicBezTo>
                    <a:pt x="2921" y="4610"/>
                    <a:pt x="3229" y="4550"/>
                    <a:pt x="3525" y="4424"/>
                  </a:cubicBezTo>
                  <a:cubicBezTo>
                    <a:pt x="4692" y="3924"/>
                    <a:pt x="5239" y="2567"/>
                    <a:pt x="4739" y="1400"/>
                  </a:cubicBezTo>
                  <a:cubicBezTo>
                    <a:pt x="4407" y="521"/>
                    <a:pt x="3488" y="0"/>
                    <a:pt x="2586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 rot="-1931420">
              <a:off x="8960566" y="46226"/>
              <a:ext cx="219053" cy="2028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 rot="-1931420">
              <a:off x="8695003" y="-222083"/>
              <a:ext cx="225521" cy="144429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 rot="-1931420">
              <a:off x="8960508" y="95523"/>
              <a:ext cx="232342" cy="154066"/>
            </a:xfrm>
            <a:custGeom>
              <a:avLst/>
              <a:gdLst/>
              <a:ahLst/>
              <a:cxnLst/>
              <a:rect l="l" t="t" r="r" b="b"/>
              <a:pathLst>
                <a:path w="5280" h="3501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" y="1617"/>
                    <a:pt x="1269" y="3501"/>
                    <a:pt x="2934" y="3501"/>
                  </a:cubicBezTo>
                  <a:cubicBezTo>
                    <a:pt x="3231" y="3501"/>
                    <a:pt x="3540" y="3441"/>
                    <a:pt x="3851" y="3310"/>
                  </a:cubicBezTo>
                  <a:cubicBezTo>
                    <a:pt x="4398" y="3072"/>
                    <a:pt x="4827" y="2631"/>
                    <a:pt x="5065" y="2084"/>
                  </a:cubicBezTo>
                  <a:cubicBezTo>
                    <a:pt x="5232" y="1691"/>
                    <a:pt x="5279" y="1262"/>
                    <a:pt x="5208" y="845"/>
                  </a:cubicBezTo>
                  <a:lnTo>
                    <a:pt x="5208" y="845"/>
                  </a:lnTo>
                  <a:cubicBezTo>
                    <a:pt x="4791" y="1310"/>
                    <a:pt x="4101" y="1512"/>
                    <a:pt x="3470" y="1536"/>
                  </a:cubicBezTo>
                  <a:cubicBezTo>
                    <a:pt x="3412" y="1538"/>
                    <a:pt x="3353" y="1539"/>
                    <a:pt x="3295" y="1539"/>
                  </a:cubicBezTo>
                  <a:cubicBezTo>
                    <a:pt x="2743" y="1539"/>
                    <a:pt x="2182" y="1433"/>
                    <a:pt x="1719" y="1131"/>
                  </a:cubicBezTo>
                  <a:cubicBezTo>
                    <a:pt x="1326" y="869"/>
                    <a:pt x="1053" y="464"/>
                    <a:pt x="981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 rot="-1931420">
              <a:off x="8582432" y="-74875"/>
              <a:ext cx="761536" cy="150150"/>
            </a:xfrm>
            <a:custGeom>
              <a:avLst/>
              <a:gdLst/>
              <a:ahLst/>
              <a:cxnLst/>
              <a:rect l="l" t="t" r="r" b="b"/>
              <a:pathLst>
                <a:path w="17306" h="3412" extrusionOk="0">
                  <a:moveTo>
                    <a:pt x="17306" y="1"/>
                  </a:moveTo>
                  <a:cubicBezTo>
                    <a:pt x="14543" y="310"/>
                    <a:pt x="11781" y="644"/>
                    <a:pt x="9043" y="1144"/>
                  </a:cubicBezTo>
                  <a:cubicBezTo>
                    <a:pt x="7522" y="1426"/>
                    <a:pt x="5946" y="1754"/>
                    <a:pt x="4412" y="1754"/>
                  </a:cubicBezTo>
                  <a:cubicBezTo>
                    <a:pt x="3484" y="1754"/>
                    <a:pt x="2572" y="1634"/>
                    <a:pt x="1697" y="1310"/>
                  </a:cubicBezTo>
                  <a:lnTo>
                    <a:pt x="1685" y="477"/>
                  </a:lnTo>
                  <a:lnTo>
                    <a:pt x="1685" y="477"/>
                  </a:lnTo>
                  <a:cubicBezTo>
                    <a:pt x="1" y="830"/>
                    <a:pt x="307" y="3411"/>
                    <a:pt x="1958" y="3411"/>
                  </a:cubicBezTo>
                  <a:cubicBezTo>
                    <a:pt x="2035" y="3411"/>
                    <a:pt x="2114" y="3406"/>
                    <a:pt x="2197" y="3394"/>
                  </a:cubicBezTo>
                  <a:lnTo>
                    <a:pt x="8971" y="2477"/>
                  </a:lnTo>
                  <a:cubicBezTo>
                    <a:pt x="10888" y="2203"/>
                    <a:pt x="12829" y="2191"/>
                    <a:pt x="14722" y="1703"/>
                  </a:cubicBezTo>
                  <a:cubicBezTo>
                    <a:pt x="15448" y="1513"/>
                    <a:pt x="16806" y="1239"/>
                    <a:pt x="17151" y="453"/>
                  </a:cubicBezTo>
                  <a:cubicBezTo>
                    <a:pt x="17222" y="310"/>
                    <a:pt x="17282" y="155"/>
                    <a:pt x="17306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3" name="Google Shape;273;p15"/>
          <p:cNvGrpSpPr/>
          <p:nvPr/>
        </p:nvGrpSpPr>
        <p:grpSpPr>
          <a:xfrm rot="-1182744">
            <a:off x="10315171" y="-479919"/>
            <a:ext cx="2358711" cy="2254029"/>
            <a:chOff x="7812689" y="-9317"/>
            <a:chExt cx="1769029" cy="1690517"/>
          </a:xfrm>
        </p:grpSpPr>
        <p:sp>
          <p:nvSpPr>
            <p:cNvPr id="274" name="Google Shape;274;p15"/>
            <p:cNvSpPr/>
            <p:nvPr/>
          </p:nvSpPr>
          <p:spPr>
            <a:xfrm rot="-1931420">
              <a:off x="7986489" y="122016"/>
              <a:ext cx="743187" cy="866968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 rot="-1931420">
              <a:off x="8021765" y="187894"/>
              <a:ext cx="707323" cy="796514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 rot="-1931420">
              <a:off x="8184094" y="797782"/>
              <a:ext cx="251660" cy="275171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 rot="-1931420">
              <a:off x="8240293" y="963537"/>
              <a:ext cx="124752" cy="127442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 rot="-1931420">
              <a:off x="8560209" y="403586"/>
              <a:ext cx="860854" cy="851566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 rot="-1931420">
              <a:off x="8579891" y="512087"/>
              <a:ext cx="284003" cy="182890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 rot="-1931420">
              <a:off x="8605324" y="536309"/>
              <a:ext cx="854033" cy="705817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 rot="-1931420">
              <a:off x="8431006" y="1318801"/>
              <a:ext cx="315202" cy="301619"/>
            </a:xfrm>
            <a:custGeom>
              <a:avLst/>
              <a:gdLst/>
              <a:ahLst/>
              <a:cxnLst/>
              <a:rect l="l" t="t" r="r" b="b"/>
              <a:pathLst>
                <a:path w="7163" h="6854" extrusionOk="0">
                  <a:moveTo>
                    <a:pt x="4996" y="1"/>
                  </a:moveTo>
                  <a:cubicBezTo>
                    <a:pt x="4741" y="1"/>
                    <a:pt x="4478" y="109"/>
                    <a:pt x="4247" y="368"/>
                  </a:cubicBezTo>
                  <a:cubicBezTo>
                    <a:pt x="3831" y="833"/>
                    <a:pt x="3426" y="1297"/>
                    <a:pt x="3021" y="1773"/>
                  </a:cubicBezTo>
                  <a:cubicBezTo>
                    <a:pt x="2854" y="1607"/>
                    <a:pt x="2676" y="1440"/>
                    <a:pt x="2509" y="1273"/>
                  </a:cubicBezTo>
                  <a:cubicBezTo>
                    <a:pt x="2278" y="1039"/>
                    <a:pt x="2019" y="941"/>
                    <a:pt x="1769" y="941"/>
                  </a:cubicBezTo>
                  <a:cubicBezTo>
                    <a:pt x="942" y="941"/>
                    <a:pt x="220" y="2025"/>
                    <a:pt x="961" y="2821"/>
                  </a:cubicBezTo>
                  <a:cubicBezTo>
                    <a:pt x="1176" y="3059"/>
                    <a:pt x="1414" y="3285"/>
                    <a:pt x="1652" y="3524"/>
                  </a:cubicBezTo>
                  <a:cubicBezTo>
                    <a:pt x="1271" y="4024"/>
                    <a:pt x="914" y="4548"/>
                    <a:pt x="580" y="5083"/>
                  </a:cubicBezTo>
                  <a:cubicBezTo>
                    <a:pt x="0" y="6012"/>
                    <a:pt x="816" y="6853"/>
                    <a:pt x="1663" y="6853"/>
                  </a:cubicBezTo>
                  <a:cubicBezTo>
                    <a:pt x="2033" y="6853"/>
                    <a:pt x="2408" y="6693"/>
                    <a:pt x="2676" y="6310"/>
                  </a:cubicBezTo>
                  <a:lnTo>
                    <a:pt x="3474" y="5167"/>
                  </a:lnTo>
                  <a:cubicBezTo>
                    <a:pt x="3950" y="5560"/>
                    <a:pt x="4426" y="5941"/>
                    <a:pt x="4926" y="6322"/>
                  </a:cubicBezTo>
                  <a:cubicBezTo>
                    <a:pt x="5128" y="6471"/>
                    <a:pt x="5332" y="6535"/>
                    <a:pt x="5525" y="6535"/>
                  </a:cubicBezTo>
                  <a:cubicBezTo>
                    <a:pt x="6472" y="6535"/>
                    <a:pt x="7163" y="4988"/>
                    <a:pt x="6105" y="4286"/>
                  </a:cubicBezTo>
                  <a:cubicBezTo>
                    <a:pt x="5664" y="3988"/>
                    <a:pt x="5212" y="3655"/>
                    <a:pt x="4795" y="3321"/>
                  </a:cubicBezTo>
                  <a:cubicBezTo>
                    <a:pt x="5140" y="2869"/>
                    <a:pt x="5486" y="2416"/>
                    <a:pt x="5843" y="1976"/>
                  </a:cubicBezTo>
                  <a:cubicBezTo>
                    <a:pt x="6552" y="1131"/>
                    <a:pt x="5818" y="1"/>
                    <a:pt x="4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 rot="-1931420">
              <a:off x="8445209" y="1368098"/>
              <a:ext cx="293200" cy="254004"/>
            </a:xfrm>
            <a:custGeom>
              <a:avLst/>
              <a:gdLst/>
              <a:ahLst/>
              <a:cxnLst/>
              <a:rect l="l" t="t" r="r" b="b"/>
              <a:pathLst>
                <a:path w="6663" h="5772" extrusionOk="0">
                  <a:moveTo>
                    <a:pt x="1268" y="1"/>
                  </a:moveTo>
                  <a:cubicBezTo>
                    <a:pt x="696" y="310"/>
                    <a:pt x="375" y="1120"/>
                    <a:pt x="958" y="1739"/>
                  </a:cubicBezTo>
                  <a:cubicBezTo>
                    <a:pt x="1185" y="1977"/>
                    <a:pt x="1411" y="2204"/>
                    <a:pt x="1649" y="2442"/>
                  </a:cubicBezTo>
                  <a:cubicBezTo>
                    <a:pt x="1280" y="2954"/>
                    <a:pt x="911" y="3466"/>
                    <a:pt x="589" y="4001"/>
                  </a:cubicBezTo>
                  <a:cubicBezTo>
                    <a:pt x="1" y="4930"/>
                    <a:pt x="820" y="5772"/>
                    <a:pt x="1666" y="5772"/>
                  </a:cubicBezTo>
                  <a:cubicBezTo>
                    <a:pt x="2035" y="5772"/>
                    <a:pt x="2409" y="5611"/>
                    <a:pt x="2673" y="5228"/>
                  </a:cubicBezTo>
                  <a:lnTo>
                    <a:pt x="3471" y="4085"/>
                  </a:lnTo>
                  <a:cubicBezTo>
                    <a:pt x="3947" y="4478"/>
                    <a:pt x="4423" y="4871"/>
                    <a:pt x="4923" y="5240"/>
                  </a:cubicBezTo>
                  <a:cubicBezTo>
                    <a:pt x="5126" y="5392"/>
                    <a:pt x="5330" y="5457"/>
                    <a:pt x="5524" y="5457"/>
                  </a:cubicBezTo>
                  <a:cubicBezTo>
                    <a:pt x="6150" y="5457"/>
                    <a:pt x="6662" y="4772"/>
                    <a:pt x="6626" y="4109"/>
                  </a:cubicBezTo>
                  <a:cubicBezTo>
                    <a:pt x="6126" y="3990"/>
                    <a:pt x="5626" y="3811"/>
                    <a:pt x="5161" y="3585"/>
                  </a:cubicBezTo>
                  <a:cubicBezTo>
                    <a:pt x="3566" y="2799"/>
                    <a:pt x="2387" y="138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3" name="Google Shape;283;p15"/>
          <p:cNvGrpSpPr/>
          <p:nvPr/>
        </p:nvGrpSpPr>
        <p:grpSpPr>
          <a:xfrm rot="1070396">
            <a:off x="317500" y="837598"/>
            <a:ext cx="528453" cy="461437"/>
            <a:chOff x="172325" y="562000"/>
            <a:chExt cx="1712584" cy="1495403"/>
          </a:xfrm>
        </p:grpSpPr>
        <p:sp>
          <p:nvSpPr>
            <p:cNvPr id="284" name="Google Shape;284;p15"/>
            <p:cNvSpPr/>
            <p:nvPr/>
          </p:nvSpPr>
          <p:spPr>
            <a:xfrm>
              <a:off x="172325" y="562000"/>
              <a:ext cx="1712584" cy="610612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86274" y="1447143"/>
              <a:ext cx="1693008" cy="610260"/>
            </a:xfrm>
            <a:custGeom>
              <a:avLst/>
              <a:gdLst/>
              <a:ahLst/>
              <a:cxnLst/>
              <a:rect l="l" t="t" r="r" b="b"/>
              <a:pathLst>
                <a:path w="14443" h="5206" extrusionOk="0">
                  <a:moveTo>
                    <a:pt x="13042" y="1"/>
                  </a:moveTo>
                  <a:cubicBezTo>
                    <a:pt x="13025" y="1"/>
                    <a:pt x="13008" y="1"/>
                    <a:pt x="12991" y="2"/>
                  </a:cubicBezTo>
                  <a:lnTo>
                    <a:pt x="11800" y="50"/>
                  </a:lnTo>
                  <a:lnTo>
                    <a:pt x="1561" y="514"/>
                  </a:lnTo>
                  <a:cubicBezTo>
                    <a:pt x="1" y="585"/>
                    <a:pt x="188" y="5206"/>
                    <a:pt x="1739" y="5206"/>
                  </a:cubicBezTo>
                  <a:cubicBezTo>
                    <a:pt x="1751" y="5206"/>
                    <a:pt x="1763" y="5206"/>
                    <a:pt x="1775" y="5205"/>
                  </a:cubicBezTo>
                  <a:lnTo>
                    <a:pt x="7406" y="4955"/>
                  </a:lnTo>
                  <a:cubicBezTo>
                    <a:pt x="8788" y="4896"/>
                    <a:pt x="10300" y="4824"/>
                    <a:pt x="11717" y="4765"/>
                  </a:cubicBezTo>
                  <a:cubicBezTo>
                    <a:pt x="12693" y="4717"/>
                    <a:pt x="13729" y="4824"/>
                    <a:pt x="14110" y="3717"/>
                  </a:cubicBezTo>
                  <a:cubicBezTo>
                    <a:pt x="14416" y="2882"/>
                    <a:pt x="14442" y="1"/>
                    <a:pt x="13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77600" y="635029"/>
              <a:ext cx="1685038" cy="538989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86040" y="1510091"/>
              <a:ext cx="1672378" cy="547312"/>
            </a:xfrm>
            <a:custGeom>
              <a:avLst/>
              <a:gdLst/>
              <a:ahLst/>
              <a:cxnLst/>
              <a:rect l="l" t="t" r="r" b="b"/>
              <a:pathLst>
                <a:path w="14267" h="4669" extrusionOk="0">
                  <a:moveTo>
                    <a:pt x="1372" y="1"/>
                  </a:moveTo>
                  <a:lnTo>
                    <a:pt x="1372" y="1"/>
                  </a:lnTo>
                  <a:cubicBezTo>
                    <a:pt x="0" y="403"/>
                    <a:pt x="238" y="4669"/>
                    <a:pt x="1722" y="4669"/>
                  </a:cubicBezTo>
                  <a:cubicBezTo>
                    <a:pt x="1732" y="4669"/>
                    <a:pt x="1743" y="4669"/>
                    <a:pt x="1753" y="4668"/>
                  </a:cubicBezTo>
                  <a:lnTo>
                    <a:pt x="7397" y="4418"/>
                  </a:lnTo>
                  <a:cubicBezTo>
                    <a:pt x="8778" y="4359"/>
                    <a:pt x="10290" y="4287"/>
                    <a:pt x="11719" y="4228"/>
                  </a:cubicBezTo>
                  <a:cubicBezTo>
                    <a:pt x="12695" y="4192"/>
                    <a:pt x="13731" y="4299"/>
                    <a:pt x="14112" y="3192"/>
                  </a:cubicBezTo>
                  <a:cubicBezTo>
                    <a:pt x="14207" y="2858"/>
                    <a:pt x="14255" y="2525"/>
                    <a:pt x="14266" y="2192"/>
                  </a:cubicBezTo>
                  <a:lnTo>
                    <a:pt x="14266" y="2192"/>
                  </a:lnTo>
                  <a:cubicBezTo>
                    <a:pt x="12488" y="2567"/>
                    <a:pt x="10682" y="2755"/>
                    <a:pt x="8874" y="2755"/>
                  </a:cubicBezTo>
                  <a:cubicBezTo>
                    <a:pt x="7753" y="2755"/>
                    <a:pt x="6632" y="2683"/>
                    <a:pt x="5515" y="2537"/>
                  </a:cubicBezTo>
                  <a:cubicBezTo>
                    <a:pt x="4587" y="2418"/>
                    <a:pt x="3646" y="2239"/>
                    <a:pt x="2836" y="1763"/>
                  </a:cubicBezTo>
                  <a:cubicBezTo>
                    <a:pt x="2158" y="1370"/>
                    <a:pt x="1586" y="739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8" name="Google Shape;288;p15"/>
          <p:cNvGrpSpPr/>
          <p:nvPr/>
        </p:nvGrpSpPr>
        <p:grpSpPr>
          <a:xfrm rot="-822690">
            <a:off x="953426" y="384795"/>
            <a:ext cx="454997" cy="472247"/>
            <a:chOff x="614950" y="1682850"/>
            <a:chExt cx="438175" cy="454900"/>
          </a:xfrm>
        </p:grpSpPr>
        <p:sp>
          <p:nvSpPr>
            <p:cNvPr id="289" name="Google Shape;289;p15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705600" y="1898600"/>
            <a:ext cx="8780800" cy="30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467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4225200" y="5131067"/>
            <a:ext cx="6261200" cy="4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19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39"/>
            <a:ext cx="12204803" cy="748025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0216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451633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4930000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8403567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1219833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4695800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8171767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10315789" y="61221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4" name="Google Shape;304;p16"/>
          <p:cNvSpPr/>
          <p:nvPr/>
        </p:nvSpPr>
        <p:spPr>
          <a:xfrm rot="-7207332">
            <a:off x="1014609" y="2432089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418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/>
          <p:nvPr/>
        </p:nvSpPr>
        <p:spPr>
          <a:xfrm flipH="1">
            <a:off x="-1429867" y="2748586"/>
            <a:ext cx="5095101" cy="410393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" name="Google Shape;307;p17"/>
          <p:cNvSpPr/>
          <p:nvPr/>
        </p:nvSpPr>
        <p:spPr>
          <a:xfrm rot="10800000" flipH="1">
            <a:off x="3594219" y="-45830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5770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2406143" y="20510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2"/>
          </p:nvPr>
        </p:nvSpPr>
        <p:spPr>
          <a:xfrm>
            <a:off x="2408413" y="42610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3"/>
          </p:nvPr>
        </p:nvSpPr>
        <p:spPr>
          <a:xfrm>
            <a:off x="7570565" y="42608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4"/>
          </p:nvPr>
        </p:nvSpPr>
        <p:spPr>
          <a:xfrm>
            <a:off x="1404700" y="2711233"/>
            <a:ext cx="32148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5"/>
          </p:nvPr>
        </p:nvSpPr>
        <p:spPr>
          <a:xfrm>
            <a:off x="1404600" y="492114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6"/>
          </p:nvPr>
        </p:nvSpPr>
        <p:spPr>
          <a:xfrm>
            <a:off x="7567600" y="492103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7"/>
          </p:nvPr>
        </p:nvSpPr>
        <p:spPr>
          <a:xfrm>
            <a:off x="7567600" y="20510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8"/>
          </p:nvPr>
        </p:nvSpPr>
        <p:spPr>
          <a:xfrm>
            <a:off x="7567600" y="2711240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/>
          <p:nvPr/>
        </p:nvSpPr>
        <p:spPr>
          <a:xfrm rot="-4086701">
            <a:off x="622930" y="-57467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8" name="Google Shape;318;p17"/>
          <p:cNvSpPr/>
          <p:nvPr/>
        </p:nvSpPr>
        <p:spPr>
          <a:xfrm rot="-4086574">
            <a:off x="502348" y="380201"/>
            <a:ext cx="261715" cy="22747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9" name="Google Shape;319;p17"/>
          <p:cNvSpPr/>
          <p:nvPr/>
        </p:nvSpPr>
        <p:spPr>
          <a:xfrm rot="-9295189">
            <a:off x="11668781" y="2107308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615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/>
          <p:nvPr/>
        </p:nvSpPr>
        <p:spPr>
          <a:xfrm rot="10800000">
            <a:off x="0" y="14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2" name="Google Shape;322;p18"/>
          <p:cNvSpPr txBox="1">
            <a:spLocks noGrp="1"/>
          </p:cNvSpPr>
          <p:nvPr>
            <p:ph type="title" hasCustomPrompt="1"/>
          </p:nvPr>
        </p:nvSpPr>
        <p:spPr>
          <a:xfrm>
            <a:off x="2833451" y="1349633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3" name="Google Shape;323;p18"/>
          <p:cNvSpPr/>
          <p:nvPr/>
        </p:nvSpPr>
        <p:spPr>
          <a:xfrm>
            <a:off x="7848460" y="4389030"/>
            <a:ext cx="4407045" cy="2468980"/>
          </a:xfrm>
          <a:custGeom>
            <a:avLst/>
            <a:gdLst/>
            <a:ahLst/>
            <a:cxnLst/>
            <a:rect l="l" t="t" r="r" b="b"/>
            <a:pathLst>
              <a:path w="97775" h="54781" extrusionOk="0">
                <a:moveTo>
                  <a:pt x="97774" y="0"/>
                </a:moveTo>
                <a:cubicBezTo>
                  <a:pt x="86952" y="4370"/>
                  <a:pt x="82380" y="20122"/>
                  <a:pt x="76379" y="26634"/>
                </a:cubicBezTo>
                <a:cubicBezTo>
                  <a:pt x="70134" y="33404"/>
                  <a:pt x="56141" y="33809"/>
                  <a:pt x="41131" y="33809"/>
                </a:cubicBezTo>
                <a:cubicBezTo>
                  <a:pt x="39086" y="33809"/>
                  <a:pt x="37023" y="33802"/>
                  <a:pt x="34957" y="33802"/>
                </a:cubicBezTo>
                <a:cubicBezTo>
                  <a:pt x="18836" y="33802"/>
                  <a:pt x="0" y="54781"/>
                  <a:pt x="0" y="54781"/>
                </a:cubicBezTo>
                <a:lnTo>
                  <a:pt x="97774" y="54781"/>
                </a:lnTo>
                <a:lnTo>
                  <a:pt x="977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>
            <a:off x="3528067" y="1856872"/>
            <a:ext cx="5136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 idx="2" hasCustomPrompt="1"/>
          </p:nvPr>
        </p:nvSpPr>
        <p:spPr>
          <a:xfrm>
            <a:off x="2833451" y="2841217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6" name="Google Shape;326;p18"/>
          <p:cNvSpPr txBox="1">
            <a:spLocks noGrp="1"/>
          </p:cNvSpPr>
          <p:nvPr>
            <p:ph type="subTitle" idx="3"/>
          </p:nvPr>
        </p:nvSpPr>
        <p:spPr>
          <a:xfrm>
            <a:off x="2568549" y="3629983"/>
            <a:ext cx="70548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4" hasCustomPrompt="1"/>
          </p:nvPr>
        </p:nvSpPr>
        <p:spPr>
          <a:xfrm>
            <a:off x="2833451" y="4336767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8" name="Google Shape;328;p18"/>
          <p:cNvSpPr txBox="1">
            <a:spLocks noGrp="1"/>
          </p:cNvSpPr>
          <p:nvPr>
            <p:ph type="subTitle" idx="5"/>
          </p:nvPr>
        </p:nvSpPr>
        <p:spPr>
          <a:xfrm>
            <a:off x="3527900" y="5437073"/>
            <a:ext cx="5136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8"/>
          <p:cNvSpPr/>
          <p:nvPr/>
        </p:nvSpPr>
        <p:spPr>
          <a:xfrm rot="-4086701">
            <a:off x="8446130" y="491400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0" name="Google Shape;330;p18"/>
          <p:cNvSpPr/>
          <p:nvPr/>
        </p:nvSpPr>
        <p:spPr>
          <a:xfrm rot="-4086806">
            <a:off x="7618992" y="6325305"/>
            <a:ext cx="337453" cy="29328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1" name="Google Shape;331;p18"/>
          <p:cNvGrpSpPr/>
          <p:nvPr/>
        </p:nvGrpSpPr>
        <p:grpSpPr>
          <a:xfrm rot="-257086">
            <a:off x="11192844" y="819793"/>
            <a:ext cx="585768" cy="636503"/>
            <a:chOff x="1761950" y="1669000"/>
            <a:chExt cx="482700" cy="529100"/>
          </a:xfrm>
        </p:grpSpPr>
        <p:sp>
          <p:nvSpPr>
            <p:cNvPr id="332" name="Google Shape;332;p18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5" name="Google Shape;335;p18"/>
          <p:cNvGrpSpPr/>
          <p:nvPr/>
        </p:nvGrpSpPr>
        <p:grpSpPr>
          <a:xfrm rot="651154">
            <a:off x="9855572" y="85676"/>
            <a:ext cx="1005344" cy="1003875"/>
            <a:chOff x="345025" y="221948"/>
            <a:chExt cx="1016224" cy="1014094"/>
          </a:xfrm>
        </p:grpSpPr>
        <p:sp>
          <p:nvSpPr>
            <p:cNvPr id="336" name="Google Shape;336;p18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9" name="Google Shape;339;p18"/>
          <p:cNvGrpSpPr/>
          <p:nvPr/>
        </p:nvGrpSpPr>
        <p:grpSpPr>
          <a:xfrm rot="-1928199">
            <a:off x="10337560" y="1652695"/>
            <a:ext cx="976088" cy="999277"/>
            <a:chOff x="2797650" y="3803725"/>
            <a:chExt cx="787175" cy="819250"/>
          </a:xfrm>
        </p:grpSpPr>
        <p:sp>
          <p:nvSpPr>
            <p:cNvPr id="340" name="Google Shape;340;p18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048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>
            <a:spLocks noGrp="1"/>
          </p:cNvSpPr>
          <p:nvPr>
            <p:ph type="title"/>
          </p:nvPr>
        </p:nvSpPr>
        <p:spPr>
          <a:xfrm>
            <a:off x="960000" y="1499800"/>
            <a:ext cx="5219600" cy="2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960000" y="4010200"/>
            <a:ext cx="5219600" cy="1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/>
          <p:nvPr/>
        </p:nvSpPr>
        <p:spPr>
          <a:xfrm rot="-2955853">
            <a:off x="973799" y="807388"/>
            <a:ext cx="272368" cy="23673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6" name="Google Shape;366;p20"/>
          <p:cNvSpPr/>
          <p:nvPr/>
        </p:nvSpPr>
        <p:spPr>
          <a:xfrm rot="-2955913">
            <a:off x="627764" y="437639"/>
            <a:ext cx="379061" cy="32945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7" name="Google Shape;367;p20"/>
          <p:cNvSpPr/>
          <p:nvPr/>
        </p:nvSpPr>
        <p:spPr>
          <a:xfrm rot="10800000" flipH="1">
            <a:off x="9283700" y="94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03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5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022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805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37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303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607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4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=""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376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02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6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5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38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32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7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6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23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3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4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75720C6-925A-09F2-A46B-03D4A08FF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21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=""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=""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=""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=""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=""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=""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=""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=""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=""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=""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=""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=""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=""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=""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=""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=""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=""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=""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=""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=""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=""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=""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=""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=""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=""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=""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=""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=""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=""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=""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=""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=""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=""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=""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=""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=""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=""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=""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=""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=""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=""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=""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=""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=""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=""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=""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=""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40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=""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=""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=""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=""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=""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=""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=""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=""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=""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=""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=""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=""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=""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=""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=""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0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04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95709" y="6396335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32873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=""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536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48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9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6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23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9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5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09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59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318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802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=""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=""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=""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=""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=""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=""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=""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=""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=""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=""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=""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=""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=""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=""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=""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=""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=""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=""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=""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=""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=""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=""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=""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=""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=""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=""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=""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=""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=""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=""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=""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=""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=""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=""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=""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=""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=""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=""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=""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=""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=""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=""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=""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=""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=""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=""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=""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1335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=""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=""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=""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=""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=""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=""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=""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=""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=""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=""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=""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=""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=""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=""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=""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94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0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8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4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DEA4B255-881D-E343-7171-477F595EEBF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203D8F9D-13E9-217E-C702-4B5394C47AF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09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3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82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2.png"/><Relationship Id="rId11" Type="http://schemas.openxmlformats.org/officeDocument/2006/relationships/image" Target="../media/image99.wmf"/><Relationship Id="rId5" Type="http://schemas.openxmlformats.org/officeDocument/2006/relationships/image" Target="../media/image101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7.wmf"/><Relationship Id="rId9" Type="http://schemas.openxmlformats.org/officeDocument/2006/relationships/image" Target="../media/image10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5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9" Type="http://schemas.openxmlformats.org/officeDocument/2006/relationships/image" Target="../media/image77.png"/><Relationship Id="rId21" Type="http://schemas.openxmlformats.org/officeDocument/2006/relationships/image" Target="../media/image59.png"/><Relationship Id="rId34" Type="http://schemas.openxmlformats.org/officeDocument/2006/relationships/image" Target="../media/image72.png"/><Relationship Id="rId42" Type="http://schemas.openxmlformats.org/officeDocument/2006/relationships/image" Target="../media/image80.png"/><Relationship Id="rId47" Type="http://schemas.openxmlformats.org/officeDocument/2006/relationships/image" Target="../media/image85.png"/><Relationship Id="rId50" Type="http://schemas.openxmlformats.org/officeDocument/2006/relationships/image" Target="../media/image88.png"/><Relationship Id="rId55" Type="http://schemas.openxmlformats.org/officeDocument/2006/relationships/image" Target="../media/image13.png"/><Relationship Id="rId7" Type="http://schemas.openxmlformats.org/officeDocument/2006/relationships/image" Target="../media/image45.png"/><Relationship Id="rId2" Type="http://schemas.openxmlformats.org/officeDocument/2006/relationships/tags" Target="../tags/tag6.xml"/><Relationship Id="rId16" Type="http://schemas.openxmlformats.org/officeDocument/2006/relationships/image" Target="../media/image54.jpeg"/><Relationship Id="rId29" Type="http://schemas.openxmlformats.org/officeDocument/2006/relationships/image" Target="../media/image67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45" Type="http://schemas.openxmlformats.org/officeDocument/2006/relationships/image" Target="../media/image83.png"/><Relationship Id="rId53" Type="http://schemas.openxmlformats.org/officeDocument/2006/relationships/image" Target="../media/image12.png"/><Relationship Id="rId58" Type="http://schemas.openxmlformats.org/officeDocument/2006/relationships/image" Target="../media/image91.png"/><Relationship Id="rId5" Type="http://schemas.openxmlformats.org/officeDocument/2006/relationships/image" Target="../media/image43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jpe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81.png"/><Relationship Id="rId48" Type="http://schemas.openxmlformats.org/officeDocument/2006/relationships/image" Target="../media/image86.png"/><Relationship Id="rId56" Type="http://schemas.microsoft.com/office/2007/relationships/hdphoto" Target="../media/hdphoto7.wdp"/><Relationship Id="rId8" Type="http://schemas.openxmlformats.org/officeDocument/2006/relationships/image" Target="../media/image46.png"/><Relationship Id="rId51" Type="http://schemas.openxmlformats.org/officeDocument/2006/relationships/image" Target="../media/image89.png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46" Type="http://schemas.openxmlformats.org/officeDocument/2006/relationships/image" Target="../media/image84.png"/><Relationship Id="rId59" Type="http://schemas.microsoft.com/office/2007/relationships/hdphoto" Target="../media/hdphoto12.wdp"/><Relationship Id="rId20" Type="http://schemas.openxmlformats.org/officeDocument/2006/relationships/image" Target="../media/image58.png"/><Relationship Id="rId41" Type="http://schemas.openxmlformats.org/officeDocument/2006/relationships/image" Target="../media/image79.png"/><Relationship Id="rId54" Type="http://schemas.microsoft.com/office/2007/relationships/hdphoto" Target="../media/hdphoto6.wdp"/><Relationship Id="rId1" Type="http://schemas.openxmlformats.org/officeDocument/2006/relationships/tags" Target="../tags/tag5.xml"/><Relationship Id="rId6" Type="http://schemas.openxmlformats.org/officeDocument/2006/relationships/image" Target="../media/image44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49" Type="http://schemas.openxmlformats.org/officeDocument/2006/relationships/image" Target="../media/image87.png"/><Relationship Id="rId57" Type="http://schemas.openxmlformats.org/officeDocument/2006/relationships/image" Target="../media/image16.png"/><Relationship Id="rId10" Type="http://schemas.openxmlformats.org/officeDocument/2006/relationships/image" Target="../media/image48.png"/><Relationship Id="rId31" Type="http://schemas.openxmlformats.org/officeDocument/2006/relationships/image" Target="../media/image69.png"/><Relationship Id="rId44" Type="http://schemas.openxmlformats.org/officeDocument/2006/relationships/image" Target="../media/image82.png"/><Relationship Id="rId52" Type="http://schemas.openxmlformats.org/officeDocument/2006/relationships/image" Target="../media/image90.png"/><Relationship Id="rId60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6.png"/><Relationship Id="rId3" Type="http://schemas.openxmlformats.org/officeDocument/2006/relationships/image" Target="../media/image109.png"/><Relationship Id="rId7" Type="http://schemas.microsoft.com/office/2007/relationships/hdphoto" Target="../media/hdphoto16.wdp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1.png"/><Relationship Id="rId11" Type="http://schemas.openxmlformats.org/officeDocument/2006/relationships/image" Target="../media/image114.png"/><Relationship Id="rId5" Type="http://schemas.microsoft.com/office/2007/relationships/hdphoto" Target="../media/hdphoto15.wdp"/><Relationship Id="rId10" Type="http://schemas.openxmlformats.org/officeDocument/2006/relationships/image" Target="../media/image113.png"/><Relationship Id="rId4" Type="http://schemas.openxmlformats.org/officeDocument/2006/relationships/image" Target="../media/image110.png"/><Relationship Id="rId9" Type="http://schemas.microsoft.com/office/2007/relationships/hdphoto" Target="../media/hdphoto17.wdp"/><Relationship Id="rId1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13" Type="http://schemas.openxmlformats.org/officeDocument/2006/relationships/audio" Target="../media/audio1.wav"/><Relationship Id="rId3" Type="http://schemas.openxmlformats.org/officeDocument/2006/relationships/image" Target="../media/image118.png"/><Relationship Id="rId7" Type="http://schemas.openxmlformats.org/officeDocument/2006/relationships/image" Target="../media/image121.png"/><Relationship Id="rId12" Type="http://schemas.openxmlformats.org/officeDocument/2006/relationships/image" Target="../media/image1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8.wdp"/><Relationship Id="rId11" Type="http://schemas.openxmlformats.org/officeDocument/2006/relationships/image" Target="../media/image127.png"/><Relationship Id="rId5" Type="http://schemas.openxmlformats.org/officeDocument/2006/relationships/image" Target="../media/image120.png"/><Relationship Id="rId10" Type="http://schemas.openxmlformats.org/officeDocument/2006/relationships/image" Target="../media/image126.png"/><Relationship Id="rId4" Type="http://schemas.openxmlformats.org/officeDocument/2006/relationships/image" Target="../media/image119.png"/><Relationship Id="rId9" Type="http://schemas.openxmlformats.org/officeDocument/2006/relationships/image" Target="../media/image12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5.png"/><Relationship Id="rId26" Type="http://schemas.openxmlformats.org/officeDocument/2006/relationships/image" Target="../media/image410.png"/><Relationship Id="rId39" Type="http://schemas.openxmlformats.org/officeDocument/2006/relationships/image" Target="../media/image141.gif"/><Relationship Id="rId3" Type="http://schemas.openxmlformats.org/officeDocument/2006/relationships/audio" Target="../media/audio1.wav"/><Relationship Id="rId34" Type="http://schemas.openxmlformats.org/officeDocument/2006/relationships/image" Target="../media/image450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customXml" Target="../ink/ink1.xml"/><Relationship Id="rId25" Type="http://schemas.openxmlformats.org/officeDocument/2006/relationships/customXml" Target="../ink/ink3.xml"/><Relationship Id="rId33" Type="http://schemas.openxmlformats.org/officeDocument/2006/relationships/customXml" Target="../ink/ink7.xml"/><Relationship Id="rId38" Type="http://schemas.openxmlformats.org/officeDocument/2006/relationships/image" Target="../media/image14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8.png"/><Relationship Id="rId29" Type="http://schemas.openxmlformats.org/officeDocument/2006/relationships/customXml" Target="../ink/ink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24" Type="http://schemas.openxmlformats.org/officeDocument/2006/relationships/image" Target="../media/image400.png"/><Relationship Id="rId32" Type="http://schemas.openxmlformats.org/officeDocument/2006/relationships/image" Target="../media/image440.png"/><Relationship Id="rId37" Type="http://schemas.openxmlformats.org/officeDocument/2006/relationships/image" Target="../media/image122.png"/><Relationship Id="rId40" Type="http://schemas.openxmlformats.org/officeDocument/2006/relationships/audio" Target="../media/audio1.wav"/><Relationship Id="rId5" Type="http://schemas.openxmlformats.org/officeDocument/2006/relationships/image" Target="../media/image124.png"/><Relationship Id="rId15" Type="http://schemas.openxmlformats.org/officeDocument/2006/relationships/image" Target="../media/image137.png"/><Relationship Id="rId23" Type="http://schemas.openxmlformats.org/officeDocument/2006/relationships/customXml" Target="../ink/ink2.xml"/><Relationship Id="rId28" Type="http://schemas.openxmlformats.org/officeDocument/2006/relationships/image" Target="../media/image420.png"/><Relationship Id="rId36" Type="http://schemas.microsoft.com/office/2007/relationships/hdphoto" Target="../media/hdphoto19.wdp"/><Relationship Id="rId10" Type="http://schemas.openxmlformats.org/officeDocument/2006/relationships/image" Target="../media/image132.png"/><Relationship Id="rId31" Type="http://schemas.openxmlformats.org/officeDocument/2006/relationships/customXml" Target="../ink/ink6.xml"/><Relationship Id="rId4" Type="http://schemas.openxmlformats.org/officeDocument/2006/relationships/image" Target="../media/image123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Relationship Id="rId22" Type="http://schemas.openxmlformats.org/officeDocument/2006/relationships/image" Target="../media/image390.png"/><Relationship Id="rId27" Type="http://schemas.openxmlformats.org/officeDocument/2006/relationships/customXml" Target="../ink/ink4.xml"/><Relationship Id="rId30" Type="http://schemas.openxmlformats.org/officeDocument/2006/relationships/image" Target="../media/image430.png"/><Relationship Id="rId35" Type="http://schemas.openxmlformats.org/officeDocument/2006/relationships/image" Target="../media/image139.png"/><Relationship Id="rId8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jpe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47" Type="http://schemas.openxmlformats.org/officeDocument/2006/relationships/image" Target="../media/image88.png"/><Relationship Id="rId50" Type="http://schemas.openxmlformats.org/officeDocument/2006/relationships/image" Target="../media/image91.png"/><Relationship Id="rId7" Type="http://schemas.openxmlformats.org/officeDocument/2006/relationships/image" Target="../media/image48.png"/><Relationship Id="rId2" Type="http://schemas.openxmlformats.org/officeDocument/2006/relationships/image" Target="../media/image142.png"/><Relationship Id="rId16" Type="http://schemas.openxmlformats.org/officeDocument/2006/relationships/image" Target="../media/image57.png"/><Relationship Id="rId29" Type="http://schemas.openxmlformats.org/officeDocument/2006/relationships/image" Target="../media/image70.png"/><Relationship Id="rId11" Type="http://schemas.openxmlformats.org/officeDocument/2006/relationships/image" Target="../media/image52.jpe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49" Type="http://schemas.openxmlformats.org/officeDocument/2006/relationships/image" Target="../media/image90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Relationship Id="rId48" Type="http://schemas.openxmlformats.org/officeDocument/2006/relationships/image" Target="../media/image89.png"/><Relationship Id="rId8" Type="http://schemas.openxmlformats.org/officeDocument/2006/relationships/image" Target="../media/image49.png"/><Relationship Id="rId51" Type="http://schemas.microsoft.com/office/2007/relationships/hdphoto" Target="../media/hdphoto12.wdp"/><Relationship Id="rId3" Type="http://schemas.openxmlformats.org/officeDocument/2006/relationships/image" Target="../media/image143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46" Type="http://schemas.openxmlformats.org/officeDocument/2006/relationships/image" Target="../media/image87.png"/><Relationship Id="rId20" Type="http://schemas.openxmlformats.org/officeDocument/2006/relationships/image" Target="../media/image61.png"/><Relationship Id="rId41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7.png"/><Relationship Id="rId7" Type="http://schemas.openxmlformats.org/officeDocument/2006/relationships/image" Target="../media/image14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1.png"/><Relationship Id="rId7" Type="http://schemas.openxmlformats.org/officeDocument/2006/relationships/image" Target="../media/image24.gif"/><Relationship Id="rId12" Type="http://schemas.openxmlformats.org/officeDocument/2006/relationships/image" Target="../media/image2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11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1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18" Type="http://schemas.microsoft.com/office/2007/relationships/hdphoto" Target="../media/hdphoto6.wdp"/><Relationship Id="rId3" Type="http://schemas.openxmlformats.org/officeDocument/2006/relationships/image" Target="../media/image6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11.wdp"/><Relationship Id="rId20" Type="http://schemas.microsoft.com/office/2007/relationships/hdphoto" Target="../media/hdphoto7.wdp"/><Relationship Id="rId1" Type="http://schemas.openxmlformats.org/officeDocument/2006/relationships/tags" Target="../tags/tag2.xml"/><Relationship Id="rId6" Type="http://schemas.openxmlformats.org/officeDocument/2006/relationships/image" Target="../media/image37.png"/><Relationship Id="rId11" Type="http://schemas.microsoft.com/office/2007/relationships/hdphoto" Target="../media/hdphoto10.wdp"/><Relationship Id="rId24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39.png"/><Relationship Id="rId23" Type="http://schemas.openxmlformats.org/officeDocument/2006/relationships/image" Target="../media/image40.png"/><Relationship Id="rId10" Type="http://schemas.openxmlformats.org/officeDocument/2006/relationships/image" Target="../media/image38.png"/><Relationship Id="rId19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9" Type="http://schemas.openxmlformats.org/officeDocument/2006/relationships/image" Target="../media/image77.png"/><Relationship Id="rId21" Type="http://schemas.openxmlformats.org/officeDocument/2006/relationships/image" Target="../media/image59.png"/><Relationship Id="rId34" Type="http://schemas.openxmlformats.org/officeDocument/2006/relationships/image" Target="../media/image72.png"/><Relationship Id="rId42" Type="http://schemas.openxmlformats.org/officeDocument/2006/relationships/image" Target="../media/image80.png"/><Relationship Id="rId47" Type="http://schemas.openxmlformats.org/officeDocument/2006/relationships/image" Target="../media/image85.png"/><Relationship Id="rId50" Type="http://schemas.openxmlformats.org/officeDocument/2006/relationships/image" Target="../media/image88.png"/><Relationship Id="rId55" Type="http://schemas.openxmlformats.org/officeDocument/2006/relationships/image" Target="../media/image13.png"/><Relationship Id="rId7" Type="http://schemas.openxmlformats.org/officeDocument/2006/relationships/image" Target="../media/image45.png"/><Relationship Id="rId2" Type="http://schemas.openxmlformats.org/officeDocument/2006/relationships/tags" Target="../tags/tag4.xml"/><Relationship Id="rId16" Type="http://schemas.openxmlformats.org/officeDocument/2006/relationships/image" Target="../media/image54.jpeg"/><Relationship Id="rId29" Type="http://schemas.openxmlformats.org/officeDocument/2006/relationships/image" Target="../media/image67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45" Type="http://schemas.openxmlformats.org/officeDocument/2006/relationships/image" Target="../media/image83.png"/><Relationship Id="rId53" Type="http://schemas.openxmlformats.org/officeDocument/2006/relationships/image" Target="../media/image12.png"/><Relationship Id="rId58" Type="http://schemas.openxmlformats.org/officeDocument/2006/relationships/image" Target="../media/image91.png"/><Relationship Id="rId5" Type="http://schemas.openxmlformats.org/officeDocument/2006/relationships/image" Target="../media/image43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jpe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81.png"/><Relationship Id="rId48" Type="http://schemas.openxmlformats.org/officeDocument/2006/relationships/image" Target="../media/image86.png"/><Relationship Id="rId56" Type="http://schemas.microsoft.com/office/2007/relationships/hdphoto" Target="../media/hdphoto7.wdp"/><Relationship Id="rId8" Type="http://schemas.openxmlformats.org/officeDocument/2006/relationships/image" Target="../media/image46.png"/><Relationship Id="rId51" Type="http://schemas.openxmlformats.org/officeDocument/2006/relationships/image" Target="../media/image89.png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46" Type="http://schemas.openxmlformats.org/officeDocument/2006/relationships/image" Target="../media/image84.png"/><Relationship Id="rId59" Type="http://schemas.microsoft.com/office/2007/relationships/hdphoto" Target="../media/hdphoto12.wdp"/><Relationship Id="rId20" Type="http://schemas.openxmlformats.org/officeDocument/2006/relationships/image" Target="../media/image58.png"/><Relationship Id="rId41" Type="http://schemas.openxmlformats.org/officeDocument/2006/relationships/image" Target="../media/image79.png"/><Relationship Id="rId54" Type="http://schemas.microsoft.com/office/2007/relationships/hdphoto" Target="../media/hdphoto6.wdp"/><Relationship Id="rId1" Type="http://schemas.openxmlformats.org/officeDocument/2006/relationships/tags" Target="../tags/tag3.xml"/><Relationship Id="rId6" Type="http://schemas.openxmlformats.org/officeDocument/2006/relationships/image" Target="../media/image44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49" Type="http://schemas.openxmlformats.org/officeDocument/2006/relationships/image" Target="../media/image87.png"/><Relationship Id="rId57" Type="http://schemas.openxmlformats.org/officeDocument/2006/relationships/image" Target="../media/image16.png"/><Relationship Id="rId10" Type="http://schemas.openxmlformats.org/officeDocument/2006/relationships/image" Target="../media/image48.png"/><Relationship Id="rId31" Type="http://schemas.openxmlformats.org/officeDocument/2006/relationships/image" Target="../media/image69.png"/><Relationship Id="rId44" Type="http://schemas.openxmlformats.org/officeDocument/2006/relationships/image" Target="../media/image82.png"/><Relationship Id="rId52" Type="http://schemas.openxmlformats.org/officeDocument/2006/relationships/image" Target="../media/image90.png"/><Relationship Id="rId60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29218" y="-4322120"/>
            <a:ext cx="3686909" cy="1233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pic>
        <p:nvPicPr>
          <p:cNvPr id="433" name="图片 2">
            <a:extLst>
              <a:ext uri="{FF2B5EF4-FFF2-40B4-BE49-F238E27FC236}">
                <a16:creationId xmlns="" xmlns:a16="http://schemas.microsoft.com/office/drawing/2014/main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84741" flipH="1">
            <a:off x="3776185" y="-366328"/>
            <a:ext cx="6926692" cy="3712341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203696" y="2336122"/>
            <a:ext cx="3137878" cy="3756997"/>
            <a:chOff x="8842683" y="2474699"/>
            <a:chExt cx="3654542" cy="4241014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683" y="2474699"/>
              <a:ext cx="2427856" cy="211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872299" y="534526"/>
            <a:ext cx="7297913" cy="6858000"/>
            <a:chOff x="-1760735" y="576741"/>
            <a:chExt cx="7297913" cy="6858000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60735" y="576741"/>
              <a:ext cx="6858000" cy="6858000"/>
            </a:xfrm>
            <a:prstGeom prst="rect">
              <a:avLst/>
            </a:prstGeom>
          </p:spPr>
        </p:pic>
      </p:grpSp>
      <p:pic>
        <p:nvPicPr>
          <p:cNvPr id="438" name="Picture 43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7724313" y="4161377"/>
            <a:ext cx="2600570" cy="2600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6198629" y="3428774"/>
            <a:ext cx="2164518" cy="23310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003">
            <a:off x="4113787" y="4744018"/>
            <a:ext cx="2716767" cy="19069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E119284-0B0F-CC61-7690-1F67624D5E5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03548" y="-562134"/>
            <a:ext cx="7632854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F0986273-2F29-EF3F-F942-F3FE876D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609599"/>
            <a:ext cx="2147888" cy="207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7F295260-DAB6-8D49-C899-D2B5BD73C3C7}"/>
                  </a:ext>
                </a:extLst>
              </p:cNvPr>
              <p:cNvSpPr txBox="1"/>
              <p:nvPr/>
            </p:nvSpPr>
            <p:spPr>
              <a:xfrm>
                <a:off x="3020719" y="417434"/>
                <a:ext cx="8865186" cy="3427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endPara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40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40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F295260-DAB6-8D49-C899-D2B5BD73C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719" y="417434"/>
                <a:ext cx="8865186" cy="3427605"/>
              </a:xfrm>
              <a:prstGeom prst="rect">
                <a:avLst/>
              </a:prstGeom>
              <a:blipFill rotWithShape="0">
                <a:blip r:embed="rId3"/>
                <a:stretch>
                  <a:fillRect l="-2201" t="-3197" b="-2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6F2B0BA3-4FF5-E531-728C-D9BB0DA4A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3248025"/>
            <a:ext cx="2014538" cy="2024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F0A189B0-79A0-42C4-17CD-6B89C9462D5D}"/>
                  </a:ext>
                </a:extLst>
              </p:cNvPr>
              <p:cNvSpPr txBox="1"/>
              <p:nvPr/>
            </p:nvSpPr>
            <p:spPr>
              <a:xfrm>
                <a:off x="3192170" y="4056255"/>
                <a:ext cx="8865186" cy="219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0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40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0A189B0-79A0-42C4-17CD-6B89C946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170" y="4056255"/>
                <a:ext cx="8865186" cy="2197781"/>
              </a:xfrm>
              <a:prstGeom prst="rect">
                <a:avLst/>
              </a:prstGeom>
              <a:blipFill rotWithShape="0">
                <a:blip r:embed="rId5"/>
                <a:stretch>
                  <a:fillRect l="-2201" t="-4986" b="-4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1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EF359C2-1A41-5E65-FAC5-220C1FD6B500}"/>
              </a:ext>
            </a:extLst>
          </p:cNvPr>
          <p:cNvGrpSpPr/>
          <p:nvPr/>
        </p:nvGrpSpPr>
        <p:grpSpPr>
          <a:xfrm>
            <a:off x="3285897" y="2037291"/>
            <a:ext cx="960521" cy="2125527"/>
            <a:chOff x="9612631" y="3160924"/>
            <a:chExt cx="960521" cy="2125527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7662F9B3-2579-8393-816B-0118A9EE40C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4E3E27CB-25C1-80A1-7E01-5547CC139A17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CB8F9E8A-9E5F-58D5-1308-22B8A65122FA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29388BEF-D27A-80D6-F5C2-8B6250AE0B42}"/>
              </a:ext>
            </a:extLst>
          </p:cNvPr>
          <p:cNvCxnSpPr/>
          <p:nvPr/>
        </p:nvCxnSpPr>
        <p:spPr>
          <a:xfrm flipV="1">
            <a:off x="4207206" y="2032106"/>
            <a:ext cx="1226732" cy="492370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E1844D0E-392A-B638-500D-19EF1B3D0762}"/>
              </a:ext>
            </a:extLst>
          </p:cNvPr>
          <p:cNvCxnSpPr/>
          <p:nvPr/>
        </p:nvCxnSpPr>
        <p:spPr>
          <a:xfrm>
            <a:off x="4373891" y="3740475"/>
            <a:ext cx="1226732" cy="335117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E4BDC5D-0D1B-AB76-7CFA-A880F2CE3143}"/>
              </a:ext>
            </a:extLst>
          </p:cNvPr>
          <p:cNvGrpSpPr/>
          <p:nvPr/>
        </p:nvGrpSpPr>
        <p:grpSpPr>
          <a:xfrm>
            <a:off x="5585437" y="1566261"/>
            <a:ext cx="2970681" cy="873638"/>
            <a:chOff x="2679831" y="2100457"/>
            <a:chExt cx="3215541" cy="87363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0" name="组合 40">
              <a:extLst>
                <a:ext uri="{FF2B5EF4-FFF2-40B4-BE49-F238E27FC236}">
                  <a16:creationId xmlns="" xmlns:a16="http://schemas.microsoft.com/office/drawing/2014/main" id="{BF8447E8-B528-119B-3BC2-13F31C51CD7F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2" name="矩形 45">
                <a:extLst>
                  <a:ext uri="{FF2B5EF4-FFF2-40B4-BE49-F238E27FC236}">
                    <a16:creationId xmlns="" xmlns:a16="http://schemas.microsoft.com/office/drawing/2014/main" id="{E9BFD0F4-663F-2A40-3602-279783550A6B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3" name="矩形 46">
                <a:extLst>
                  <a:ext uri="{FF2B5EF4-FFF2-40B4-BE49-F238E27FC236}">
                    <a16:creationId xmlns="" xmlns:a16="http://schemas.microsoft.com/office/drawing/2014/main" id="{5B6DC792-7244-61F8-FCC7-9505808AB183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857B235-33AB-D47A-F7A2-57AEE7E85C10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B6A5826-8860-57AB-FF28-CA2B9A4E005D}"/>
              </a:ext>
            </a:extLst>
          </p:cNvPr>
          <p:cNvGrpSpPr/>
          <p:nvPr/>
        </p:nvGrpSpPr>
        <p:grpSpPr>
          <a:xfrm>
            <a:off x="5746351" y="3683903"/>
            <a:ext cx="2970681" cy="873638"/>
            <a:chOff x="2679831" y="2100457"/>
            <a:chExt cx="3215541" cy="87363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" name="组合 40">
              <a:extLst>
                <a:ext uri="{FF2B5EF4-FFF2-40B4-BE49-F238E27FC236}">
                  <a16:creationId xmlns="" xmlns:a16="http://schemas.microsoft.com/office/drawing/2014/main" id="{2BEDA4A3-0D6E-44E0-4740-8B12E8B8784C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7" name="矩形 45">
                <a:extLst>
                  <a:ext uri="{FF2B5EF4-FFF2-40B4-BE49-F238E27FC236}">
                    <a16:creationId xmlns="" xmlns:a16="http://schemas.microsoft.com/office/drawing/2014/main" id="{66D6BD2D-982B-59D3-609B-4F41528DDE73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8" name="矩形 46">
                <a:extLst>
                  <a:ext uri="{FF2B5EF4-FFF2-40B4-BE49-F238E27FC236}">
                    <a16:creationId xmlns="" xmlns:a16="http://schemas.microsoft.com/office/drawing/2014/main" id="{F99647E8-96DC-EF7D-F649-BFFF63EF8AE4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C89DF51-B5AE-346D-60D1-909DA68C4C95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2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="" xmlns:a16="http://schemas.microsoft.com/office/drawing/2014/main" id="{82E30A10-9226-D797-CF29-678867BC3DC2}"/>
                  </a:ext>
                </a:extLst>
              </p:cNvPr>
              <p:cNvSpPr/>
              <p:nvPr/>
            </p:nvSpPr>
            <p:spPr>
              <a:xfrm>
                <a:off x="71021" y="247651"/>
                <a:ext cx="12224552" cy="6446112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có: 2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6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2E30A10-9226-D797-CF29-678867BC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" y="247651"/>
                <a:ext cx="12224552" cy="6446112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3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 Box 22">
            <a:extLst>
              <a:ext uri="{FF2B5EF4-FFF2-40B4-BE49-F238E27FC236}">
                <a16:creationId xmlns="" xmlns:a16="http://schemas.microsoft.com/office/drawing/2014/main" id="{1081A65F-D078-8C3A-8BD8-961F359AB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657" y="5341006"/>
            <a:ext cx="3013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ba phần tư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="" xmlns:a16="http://schemas.microsoft.com/office/drawing/2014/main" id="{94458C45-63EC-9410-EBC5-8D5A7F75E74A}"/>
              </a:ext>
            </a:extLst>
          </p:cNvPr>
          <p:cNvGrpSpPr>
            <a:grpSpLocks/>
          </p:cNvGrpSpPr>
          <p:nvPr/>
        </p:nvGrpSpPr>
        <p:grpSpPr bwMode="auto">
          <a:xfrm>
            <a:off x="4653085" y="4472640"/>
            <a:ext cx="1592263" cy="838200"/>
            <a:chOff x="389" y="3325"/>
            <a:chExt cx="633" cy="528"/>
          </a:xfrm>
        </p:grpSpPr>
        <p:sp>
          <p:nvSpPr>
            <p:cNvPr id="20" name="Text Box 14">
              <a:extLst>
                <a:ext uri="{FF2B5EF4-FFF2-40B4-BE49-F238E27FC236}">
                  <a16:creationId xmlns="" xmlns:a16="http://schemas.microsoft.com/office/drawing/2014/main" id="{D6F4F0DF-7652-5174-5436-D7D0C56FF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" y="343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7">
              <a:extLst>
                <a:ext uri="{FF2B5EF4-FFF2-40B4-BE49-F238E27FC236}">
                  <a16:creationId xmlns="" xmlns:a16="http://schemas.microsoft.com/office/drawing/2014/main" id="{8309936E-615C-3096-C2ED-31207B4736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r:id="rId3" imgW="164957" imgH="393359" progId="Equation.3">
                    <p:embed/>
                  </p:oleObj>
                </mc:Choice>
                <mc:Fallback>
                  <p:oleObj r:id="rId3" imgW="164957" imgH="393359" progId="Equation.3">
                    <p:embed/>
                    <p:pic>
                      <p:nvPicPr>
                        <p:cNvPr id="7" name="Object 7">
                          <a:extLst>
                            <a:ext uri="{FF2B5EF4-FFF2-40B4-BE49-F238E27FC236}">
                              <a16:creationId xmlns="" xmlns:a16="http://schemas.microsoft.com/office/drawing/2014/main" id="{6FB8736F-88C0-294D-73B0-9AD9C0662F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50">
            <a:extLst>
              <a:ext uri="{FF2B5EF4-FFF2-40B4-BE49-F238E27FC236}">
                <a16:creationId xmlns="" xmlns:a16="http://schemas.microsoft.com/office/drawing/2014/main" id="{8E0D590B-6768-4B85-DAD5-FDD581B9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09" y="1885753"/>
            <a:ext cx="19208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0">
            <a:extLst>
              <a:ext uri="{FF2B5EF4-FFF2-40B4-BE49-F238E27FC236}">
                <a16:creationId xmlns="" xmlns:a16="http://schemas.microsoft.com/office/drawing/2014/main" id="{C8422B24-2E8F-7264-CBAB-E47E526B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07" y="1900041"/>
            <a:ext cx="2871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13">
            <a:extLst>
              <a:ext uri="{FF2B5EF4-FFF2-40B4-BE49-F238E27FC236}">
                <a16:creationId xmlns="" xmlns:a16="http://schemas.microsoft.com/office/drawing/2014/main" id="{D1CC5F5C-243D-DAE2-2273-2ABE969AA6AB}"/>
              </a:ext>
            </a:extLst>
          </p:cNvPr>
          <p:cNvGrpSpPr>
            <a:grpSpLocks/>
          </p:cNvGrpSpPr>
          <p:nvPr/>
        </p:nvGrpSpPr>
        <p:grpSpPr bwMode="auto">
          <a:xfrm>
            <a:off x="7628060" y="4483752"/>
            <a:ext cx="1597025" cy="838200"/>
            <a:chOff x="387" y="3325"/>
            <a:chExt cx="635" cy="528"/>
          </a:xfrm>
        </p:grpSpPr>
        <p:sp>
          <p:nvSpPr>
            <p:cNvPr id="25" name="Text Box 14">
              <a:extLst>
                <a:ext uri="{FF2B5EF4-FFF2-40B4-BE49-F238E27FC236}">
                  <a16:creationId xmlns="" xmlns:a16="http://schemas.microsoft.com/office/drawing/2014/main" id="{744A4FAA-EE0E-31D5-3CB3-B1E9EBE69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" y="3436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8">
              <a:extLst>
                <a:ext uri="{FF2B5EF4-FFF2-40B4-BE49-F238E27FC236}">
                  <a16:creationId xmlns="" xmlns:a16="http://schemas.microsoft.com/office/drawing/2014/main" id="{7260E3CF-45D2-6B73-D199-9FB08B5D0D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r:id="rId7" imgW="164957" imgH="393359" progId="Equation.3">
                    <p:embed/>
                  </p:oleObj>
                </mc:Choice>
                <mc:Fallback>
                  <p:oleObj r:id="rId7" imgW="164957" imgH="393359" progId="Equation.3">
                    <p:embed/>
                    <p:pic>
                      <p:nvPicPr>
                        <p:cNvPr id="12" name="Object 8">
                          <a:extLst>
                            <a:ext uri="{FF2B5EF4-FFF2-40B4-BE49-F238E27FC236}">
                              <a16:creationId xmlns="" xmlns:a16="http://schemas.microsoft.com/office/drawing/2014/main" id="{CF051DBC-F551-73DC-ED48-A0AD57C39F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22">
            <a:extLst>
              <a:ext uri="{FF2B5EF4-FFF2-40B4-BE49-F238E27FC236}">
                <a16:creationId xmlns="" xmlns:a16="http://schemas.microsoft.com/office/drawing/2014/main" id="{34753DCE-16BD-6004-A66B-5FE9F5567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005" y="5341006"/>
            <a:ext cx="3549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bốn phần bảy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Picture 20">
            <a:extLst>
              <a:ext uri="{FF2B5EF4-FFF2-40B4-BE49-F238E27FC236}">
                <a16:creationId xmlns="" xmlns:a16="http://schemas.microsoft.com/office/drawing/2014/main" id="{B509CF38-0353-EBBD-1F5E-9B28D8AB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07" y="1900041"/>
            <a:ext cx="2095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3">
            <a:extLst>
              <a:ext uri="{FF2B5EF4-FFF2-40B4-BE49-F238E27FC236}">
                <a16:creationId xmlns="" xmlns:a16="http://schemas.microsoft.com/office/drawing/2014/main" id="{BC68A38C-4BC9-4338-CE99-3461DBFCACE9}"/>
              </a:ext>
            </a:extLst>
          </p:cNvPr>
          <p:cNvGrpSpPr>
            <a:grpSpLocks/>
          </p:cNvGrpSpPr>
          <p:nvPr/>
        </p:nvGrpSpPr>
        <p:grpSpPr bwMode="auto">
          <a:xfrm>
            <a:off x="1411407" y="4415493"/>
            <a:ext cx="1485900" cy="838200"/>
            <a:chOff x="422" y="3325"/>
            <a:chExt cx="591" cy="528"/>
          </a:xfrm>
        </p:grpSpPr>
        <p:sp>
          <p:nvSpPr>
            <p:cNvPr id="30" name="Text Box 14">
              <a:extLst>
                <a:ext uri="{FF2B5EF4-FFF2-40B4-BE49-F238E27FC236}">
                  <a16:creationId xmlns="" xmlns:a16="http://schemas.microsoft.com/office/drawing/2014/main" id="{50C88BDA-12D5-0DA9-20EE-B79889908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344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36">
              <a:extLst>
                <a:ext uri="{FF2B5EF4-FFF2-40B4-BE49-F238E27FC236}">
                  <a16:creationId xmlns="" xmlns:a16="http://schemas.microsoft.com/office/drawing/2014/main" id="{FC93546D-E174-41D5-0500-C66BE2265E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7" y="3325"/>
            <a:ext cx="20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r:id="rId10" imgW="152334" imgH="393529" progId="Equation.3">
                    <p:embed/>
                  </p:oleObj>
                </mc:Choice>
                <mc:Fallback>
                  <p:oleObj r:id="rId10" imgW="152334" imgH="393529" progId="Equation.3">
                    <p:embed/>
                    <p:pic>
                      <p:nvPicPr>
                        <p:cNvPr id="17" name="Object 36">
                          <a:extLst>
                            <a:ext uri="{FF2B5EF4-FFF2-40B4-BE49-F238E27FC236}">
                              <a16:creationId xmlns="" xmlns:a16="http://schemas.microsoft.com/office/drawing/2014/main" id="{CF806259-783B-BF68-06B2-CB66C12F97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" y="3325"/>
                          <a:ext cx="206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 Box 16">
            <a:extLst>
              <a:ext uri="{FF2B5EF4-FFF2-40B4-BE49-F238E27FC236}">
                <a16:creationId xmlns="" xmlns:a16="http://schemas.microsoft.com/office/drawing/2014/main" id="{6B47DCFC-5B66-CCB4-F156-9E4C02D1C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97" y="5375931"/>
            <a:ext cx="3395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một phần hai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46E1052-F3B0-1B52-A464-0DD5707E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286" y="572959"/>
            <a:ext cx="22288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09B16A3-3819-E0B3-7148-04CFC7F1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907" y="3697771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1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3B1E270-614D-6AFB-3790-03D294769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56" y="3716822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2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6259F78-A853-5DD9-A285-950DBC5C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156" y="3640618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E009C96-03D1-86BD-7809-9E3D58FE0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210" y="458653"/>
            <a:ext cx="825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Viết rồi đọc phân số chỉ phần đã tô m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trong mỗi hình dưới đây: </a:t>
            </a:r>
            <a:endParaRPr lang="en-US" alt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5F7324F-0661-7DEF-01A4-C31C5FB7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11" y="108877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37" name="图片 1">
            <a:extLst>
              <a:ext uri="{FF2B5EF4-FFF2-40B4-BE49-F238E27FC236}">
                <a16:creationId xmlns=""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3612454" y="-1797746"/>
            <a:ext cx="4904561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39" name="矩形: 圆角 6"/>
          <p:cNvSpPr/>
          <p:nvPr/>
        </p:nvSpPr>
        <p:spPr>
          <a:xfrm>
            <a:off x="376612" y="33785"/>
            <a:ext cx="11908908" cy="16867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0A0F3AF-6420-F989-7E2F-C117A4FEC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2479418"/>
            <a:ext cx="11934825" cy="2241196"/>
          </a:xfrm>
          <a:prstGeom prst="rect">
            <a:avLst/>
          </a:prstGeom>
        </p:spPr>
      </p:pic>
      <p:grpSp>
        <p:nvGrpSpPr>
          <p:cNvPr id="6" name="Group 25">
            <a:extLst>
              <a:ext uri="{FF2B5EF4-FFF2-40B4-BE49-F238E27FC236}">
                <a16:creationId xmlns="" xmlns:a16="http://schemas.microsoft.com/office/drawing/2014/main" id="{AE1CC6E7-8448-325C-7898-C77F37C09745}"/>
              </a:ext>
            </a:extLst>
          </p:cNvPr>
          <p:cNvGrpSpPr>
            <a:grpSpLocks/>
          </p:cNvGrpSpPr>
          <p:nvPr/>
        </p:nvGrpSpPr>
        <p:grpSpPr bwMode="auto">
          <a:xfrm>
            <a:off x="1250227" y="4722348"/>
            <a:ext cx="1702025" cy="1548173"/>
            <a:chOff x="3789" y="1824"/>
            <a:chExt cx="373" cy="1027"/>
          </a:xfrm>
        </p:grpSpPr>
        <p:sp>
          <p:nvSpPr>
            <p:cNvPr id="7" name="Text Box 4">
              <a:extLst>
                <a:ext uri="{FF2B5EF4-FFF2-40B4-BE49-F238E27FC236}">
                  <a16:creationId xmlns="" xmlns:a16="http://schemas.microsoft.com/office/drawing/2014/main" id="{D8A16DDC-D6EA-1F7D-6F46-EA9E5E6EA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" name="Text Box 4">
              <a:extLst>
                <a:ext uri="{FF2B5EF4-FFF2-40B4-BE49-F238E27FC236}">
                  <a16:creationId xmlns="" xmlns:a16="http://schemas.microsoft.com/office/drawing/2014/main" id="{B2CC58F8-33E5-DAC4-20F0-B1B353435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1" name="Line 28">
              <a:extLst>
                <a:ext uri="{FF2B5EF4-FFF2-40B4-BE49-F238E27FC236}">
                  <a16:creationId xmlns="" xmlns:a16="http://schemas.microsoft.com/office/drawing/2014/main" id="{3F39162B-7B3D-DC3C-8B3E-C4A49AFB4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="" xmlns:a16="http://schemas.microsoft.com/office/drawing/2014/main" id="{CC872916-74D4-42BF-C5C5-060678EAADB4}"/>
              </a:ext>
            </a:extLst>
          </p:cNvPr>
          <p:cNvGrpSpPr>
            <a:grpSpLocks/>
          </p:cNvGrpSpPr>
          <p:nvPr/>
        </p:nvGrpSpPr>
        <p:grpSpPr bwMode="auto">
          <a:xfrm>
            <a:off x="4364902" y="4684248"/>
            <a:ext cx="1702025" cy="1548173"/>
            <a:chOff x="3789" y="1824"/>
            <a:chExt cx="373" cy="1027"/>
          </a:xfrm>
        </p:grpSpPr>
        <p:sp>
          <p:nvSpPr>
            <p:cNvPr id="16" name="Text Box 4">
              <a:extLst>
                <a:ext uri="{FF2B5EF4-FFF2-40B4-BE49-F238E27FC236}">
                  <a16:creationId xmlns="" xmlns:a16="http://schemas.microsoft.com/office/drawing/2014/main" id="{17D27B30-68C5-08F5-F8B2-E67498869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="" xmlns:a16="http://schemas.microsoft.com/office/drawing/2014/main" id="{442F68DB-12B9-A26E-CD6E-6ADAFAC56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8" name="Line 28">
              <a:extLst>
                <a:ext uri="{FF2B5EF4-FFF2-40B4-BE49-F238E27FC236}">
                  <a16:creationId xmlns="" xmlns:a16="http://schemas.microsoft.com/office/drawing/2014/main" id="{1B6B5115-C8EC-9851-E6CB-1C1A31A0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="" xmlns:a16="http://schemas.microsoft.com/office/drawing/2014/main" id="{51DA0C2C-F6C5-BFD6-7A80-CAA6A362C289}"/>
              </a:ext>
            </a:extLst>
          </p:cNvPr>
          <p:cNvGrpSpPr>
            <a:grpSpLocks/>
          </p:cNvGrpSpPr>
          <p:nvPr/>
        </p:nvGrpSpPr>
        <p:grpSpPr bwMode="auto">
          <a:xfrm>
            <a:off x="7403377" y="4731873"/>
            <a:ext cx="1702025" cy="1548173"/>
            <a:chOff x="3789" y="1824"/>
            <a:chExt cx="373" cy="1027"/>
          </a:xfrm>
        </p:grpSpPr>
        <p:sp>
          <p:nvSpPr>
            <p:cNvPr id="21" name="Text Box 4">
              <a:extLst>
                <a:ext uri="{FF2B5EF4-FFF2-40B4-BE49-F238E27FC236}">
                  <a16:creationId xmlns="" xmlns:a16="http://schemas.microsoft.com/office/drawing/2014/main" id="{7CE88794-A0FF-BC4A-3B56-A5B2657A6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2" name="Text Box 4">
              <a:extLst>
                <a:ext uri="{FF2B5EF4-FFF2-40B4-BE49-F238E27FC236}">
                  <a16:creationId xmlns="" xmlns:a16="http://schemas.microsoft.com/office/drawing/2014/main" id="{5C56B562-12A2-49AC-666E-31D94A0C3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28">
              <a:extLst>
                <a:ext uri="{FF2B5EF4-FFF2-40B4-BE49-F238E27FC236}">
                  <a16:creationId xmlns="" xmlns:a16="http://schemas.microsoft.com/office/drawing/2014/main" id="{91DEFB63-4259-1D6B-BEC7-892F23AD0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="" xmlns:a16="http://schemas.microsoft.com/office/drawing/2014/main" id="{C911BE21-B124-82A1-42A7-F4B01BE45869}"/>
              </a:ext>
            </a:extLst>
          </p:cNvPr>
          <p:cNvGrpSpPr>
            <a:grpSpLocks/>
          </p:cNvGrpSpPr>
          <p:nvPr/>
        </p:nvGrpSpPr>
        <p:grpSpPr bwMode="auto">
          <a:xfrm>
            <a:off x="10375177" y="4655673"/>
            <a:ext cx="1702025" cy="1548173"/>
            <a:chOff x="3789" y="1824"/>
            <a:chExt cx="373" cy="1027"/>
          </a:xfrm>
        </p:grpSpPr>
        <p:sp>
          <p:nvSpPr>
            <p:cNvPr id="30" name="Text Box 4">
              <a:extLst>
                <a:ext uri="{FF2B5EF4-FFF2-40B4-BE49-F238E27FC236}">
                  <a16:creationId xmlns="" xmlns:a16="http://schemas.microsoft.com/office/drawing/2014/main" id="{A2096165-DF89-2E8A-FAE3-BFBD1E66A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="" xmlns:a16="http://schemas.microsoft.com/office/drawing/2014/main" id="{D60A0AF9-E4ED-363E-D364-356F227BB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="" xmlns:a16="http://schemas.microsoft.com/office/drawing/2014/main" id="{08C0B965-EAC2-F953-8A58-18F381512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=""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180975" y="228600"/>
            <a:ext cx="12011025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="" xmlns:ask="http://schemas.microsoft.com/office/drawing/2018/sketchyshapes" sd="2833997574">
                  <a:custGeom>
                    <a:avLst/>
                    <a:gdLst>
                      <a:gd name="connsiteX0" fmla="*/ 0 w 12011025"/>
                      <a:gd name="connsiteY0" fmla="*/ 1069996 h 6419850"/>
                      <a:gd name="connsiteX1" fmla="*/ 1069996 w 12011025"/>
                      <a:gd name="connsiteY1" fmla="*/ 0 h 6419850"/>
                      <a:gd name="connsiteX2" fmla="*/ 1354514 w 12011025"/>
                      <a:gd name="connsiteY2" fmla="*/ 0 h 6419850"/>
                      <a:gd name="connsiteX3" fmla="*/ 1639032 w 12011025"/>
                      <a:gd name="connsiteY3" fmla="*/ 0 h 6419850"/>
                      <a:gd name="connsiteX4" fmla="*/ 2219681 w 12011025"/>
                      <a:gd name="connsiteY4" fmla="*/ 0 h 6419850"/>
                      <a:gd name="connsiteX5" fmla="*/ 2997751 w 12011025"/>
                      <a:gd name="connsiteY5" fmla="*/ 0 h 6419850"/>
                      <a:gd name="connsiteX6" fmla="*/ 3282269 w 12011025"/>
                      <a:gd name="connsiteY6" fmla="*/ 0 h 6419850"/>
                      <a:gd name="connsiteX7" fmla="*/ 3566787 w 12011025"/>
                      <a:gd name="connsiteY7" fmla="*/ 0 h 6419850"/>
                      <a:gd name="connsiteX8" fmla="*/ 4147436 w 12011025"/>
                      <a:gd name="connsiteY8" fmla="*/ 0 h 6419850"/>
                      <a:gd name="connsiteX9" fmla="*/ 4826795 w 12011025"/>
                      <a:gd name="connsiteY9" fmla="*/ 0 h 6419850"/>
                      <a:gd name="connsiteX10" fmla="*/ 5407444 w 12011025"/>
                      <a:gd name="connsiteY10" fmla="*/ 0 h 6419850"/>
                      <a:gd name="connsiteX11" fmla="*/ 5691962 w 12011025"/>
                      <a:gd name="connsiteY11" fmla="*/ 0 h 6419850"/>
                      <a:gd name="connsiteX12" fmla="*/ 6075190 w 12011025"/>
                      <a:gd name="connsiteY12" fmla="*/ 0 h 6419850"/>
                      <a:gd name="connsiteX13" fmla="*/ 6655839 w 12011025"/>
                      <a:gd name="connsiteY13" fmla="*/ 0 h 6419850"/>
                      <a:gd name="connsiteX14" fmla="*/ 7039068 w 12011025"/>
                      <a:gd name="connsiteY14" fmla="*/ 0 h 6419850"/>
                      <a:gd name="connsiteX15" fmla="*/ 7817137 w 12011025"/>
                      <a:gd name="connsiteY15" fmla="*/ 0 h 6419850"/>
                      <a:gd name="connsiteX16" fmla="*/ 8200366 w 12011025"/>
                      <a:gd name="connsiteY16" fmla="*/ 0 h 6419850"/>
                      <a:gd name="connsiteX17" fmla="*/ 8879725 w 12011025"/>
                      <a:gd name="connsiteY17" fmla="*/ 0 h 6419850"/>
                      <a:gd name="connsiteX18" fmla="*/ 9262953 w 12011025"/>
                      <a:gd name="connsiteY18" fmla="*/ 0 h 6419850"/>
                      <a:gd name="connsiteX19" fmla="*/ 9942313 w 12011025"/>
                      <a:gd name="connsiteY19" fmla="*/ 0 h 6419850"/>
                      <a:gd name="connsiteX20" fmla="*/ 10226831 w 12011025"/>
                      <a:gd name="connsiteY20" fmla="*/ 0 h 6419850"/>
                      <a:gd name="connsiteX21" fmla="*/ 10941029 w 12011025"/>
                      <a:gd name="connsiteY21" fmla="*/ 0 h 6419850"/>
                      <a:gd name="connsiteX22" fmla="*/ 12011025 w 12011025"/>
                      <a:gd name="connsiteY22" fmla="*/ 1069996 h 6419850"/>
                      <a:gd name="connsiteX23" fmla="*/ 12011025 w 12011025"/>
                      <a:gd name="connsiteY23" fmla="*/ 1476583 h 6419850"/>
                      <a:gd name="connsiteX24" fmla="*/ 12011025 w 12011025"/>
                      <a:gd name="connsiteY24" fmla="*/ 2097162 h 6419850"/>
                      <a:gd name="connsiteX25" fmla="*/ 12011025 w 12011025"/>
                      <a:gd name="connsiteY25" fmla="*/ 2717741 h 6419850"/>
                      <a:gd name="connsiteX26" fmla="*/ 12011025 w 12011025"/>
                      <a:gd name="connsiteY26" fmla="*/ 3252724 h 6419850"/>
                      <a:gd name="connsiteX27" fmla="*/ 12011025 w 12011025"/>
                      <a:gd name="connsiteY27" fmla="*/ 3744907 h 6419850"/>
                      <a:gd name="connsiteX28" fmla="*/ 12011025 w 12011025"/>
                      <a:gd name="connsiteY28" fmla="*/ 4151494 h 6419850"/>
                      <a:gd name="connsiteX29" fmla="*/ 12011025 w 12011025"/>
                      <a:gd name="connsiteY29" fmla="*/ 4729275 h 6419850"/>
                      <a:gd name="connsiteX30" fmla="*/ 12011025 w 12011025"/>
                      <a:gd name="connsiteY30" fmla="*/ 5349854 h 6419850"/>
                      <a:gd name="connsiteX31" fmla="*/ 10941029 w 12011025"/>
                      <a:gd name="connsiteY31" fmla="*/ 6419850 h 6419850"/>
                      <a:gd name="connsiteX32" fmla="*/ 10360380 w 12011025"/>
                      <a:gd name="connsiteY32" fmla="*/ 6419850 h 6419850"/>
                      <a:gd name="connsiteX33" fmla="*/ 9977152 w 12011025"/>
                      <a:gd name="connsiteY33" fmla="*/ 6419850 h 6419850"/>
                      <a:gd name="connsiteX34" fmla="*/ 9495213 w 12011025"/>
                      <a:gd name="connsiteY34" fmla="*/ 6419850 h 6419850"/>
                      <a:gd name="connsiteX35" fmla="*/ 9210695 w 12011025"/>
                      <a:gd name="connsiteY35" fmla="*/ 6419850 h 6419850"/>
                      <a:gd name="connsiteX36" fmla="*/ 8432625 w 12011025"/>
                      <a:gd name="connsiteY36" fmla="*/ 6419850 h 6419850"/>
                      <a:gd name="connsiteX37" fmla="*/ 7654556 w 12011025"/>
                      <a:gd name="connsiteY37" fmla="*/ 6419850 h 6419850"/>
                      <a:gd name="connsiteX38" fmla="*/ 6876486 w 12011025"/>
                      <a:gd name="connsiteY38" fmla="*/ 6419850 h 6419850"/>
                      <a:gd name="connsiteX39" fmla="*/ 6295837 w 12011025"/>
                      <a:gd name="connsiteY39" fmla="*/ 6419850 h 6419850"/>
                      <a:gd name="connsiteX40" fmla="*/ 5912609 w 12011025"/>
                      <a:gd name="connsiteY40" fmla="*/ 6419850 h 6419850"/>
                      <a:gd name="connsiteX41" fmla="*/ 5628091 w 12011025"/>
                      <a:gd name="connsiteY41" fmla="*/ 6419850 h 6419850"/>
                      <a:gd name="connsiteX42" fmla="*/ 5047442 w 12011025"/>
                      <a:gd name="connsiteY42" fmla="*/ 6419850 h 6419850"/>
                      <a:gd name="connsiteX43" fmla="*/ 4762924 w 12011025"/>
                      <a:gd name="connsiteY43" fmla="*/ 6419850 h 6419850"/>
                      <a:gd name="connsiteX44" fmla="*/ 4182275 w 12011025"/>
                      <a:gd name="connsiteY44" fmla="*/ 6419850 h 6419850"/>
                      <a:gd name="connsiteX45" fmla="*/ 3502915 w 12011025"/>
                      <a:gd name="connsiteY45" fmla="*/ 6419850 h 6419850"/>
                      <a:gd name="connsiteX46" fmla="*/ 2922266 w 12011025"/>
                      <a:gd name="connsiteY46" fmla="*/ 6419850 h 6419850"/>
                      <a:gd name="connsiteX47" fmla="*/ 2637748 w 12011025"/>
                      <a:gd name="connsiteY47" fmla="*/ 6419850 h 6419850"/>
                      <a:gd name="connsiteX48" fmla="*/ 1958389 w 12011025"/>
                      <a:gd name="connsiteY48" fmla="*/ 6419850 h 6419850"/>
                      <a:gd name="connsiteX49" fmla="*/ 1069996 w 12011025"/>
                      <a:gd name="connsiteY49" fmla="*/ 6419850 h 6419850"/>
                      <a:gd name="connsiteX50" fmla="*/ 0 w 12011025"/>
                      <a:gd name="connsiteY50" fmla="*/ 5349854 h 6419850"/>
                      <a:gd name="connsiteX51" fmla="*/ 0 w 12011025"/>
                      <a:gd name="connsiteY51" fmla="*/ 4814872 h 6419850"/>
                      <a:gd name="connsiteX52" fmla="*/ 0 w 12011025"/>
                      <a:gd name="connsiteY52" fmla="*/ 4194292 h 6419850"/>
                      <a:gd name="connsiteX53" fmla="*/ 0 w 12011025"/>
                      <a:gd name="connsiteY53" fmla="*/ 3573713 h 6419850"/>
                      <a:gd name="connsiteX54" fmla="*/ 0 w 12011025"/>
                      <a:gd name="connsiteY54" fmla="*/ 3124328 h 6419850"/>
                      <a:gd name="connsiteX55" fmla="*/ 0 w 12011025"/>
                      <a:gd name="connsiteY55" fmla="*/ 2674943 h 6419850"/>
                      <a:gd name="connsiteX56" fmla="*/ 0 w 12011025"/>
                      <a:gd name="connsiteY56" fmla="*/ 2268356 h 6419850"/>
                      <a:gd name="connsiteX57" fmla="*/ 0 w 12011025"/>
                      <a:gd name="connsiteY57" fmla="*/ 1776173 h 6419850"/>
                      <a:gd name="connsiteX58" fmla="*/ 0 w 12011025"/>
                      <a:gd name="connsiteY58" fmla="*/ 1069996 h 6419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12011025" h="6419850" fill="none" extrusionOk="0">
                        <a:moveTo>
                          <a:pt x="0" y="1069996"/>
                        </a:moveTo>
                        <a:cubicBezTo>
                          <a:pt x="-64867" y="510880"/>
                          <a:pt x="428964" y="41279"/>
                          <a:pt x="1069996" y="0"/>
                        </a:cubicBezTo>
                        <a:cubicBezTo>
                          <a:pt x="1192291" y="-16904"/>
                          <a:pt x="1284814" y="23518"/>
                          <a:pt x="1354514" y="0"/>
                        </a:cubicBezTo>
                        <a:cubicBezTo>
                          <a:pt x="1424214" y="-23518"/>
                          <a:pt x="1521889" y="33951"/>
                          <a:pt x="1639032" y="0"/>
                        </a:cubicBezTo>
                        <a:cubicBezTo>
                          <a:pt x="1756175" y="-33951"/>
                          <a:pt x="2028753" y="26309"/>
                          <a:pt x="2219681" y="0"/>
                        </a:cubicBezTo>
                        <a:cubicBezTo>
                          <a:pt x="2410609" y="-26309"/>
                          <a:pt x="2803616" y="29080"/>
                          <a:pt x="2997751" y="0"/>
                        </a:cubicBezTo>
                        <a:cubicBezTo>
                          <a:pt x="3191886" y="-29080"/>
                          <a:pt x="3160833" y="10076"/>
                          <a:pt x="3282269" y="0"/>
                        </a:cubicBezTo>
                        <a:cubicBezTo>
                          <a:pt x="3403705" y="-10076"/>
                          <a:pt x="3468356" y="32027"/>
                          <a:pt x="3566787" y="0"/>
                        </a:cubicBezTo>
                        <a:cubicBezTo>
                          <a:pt x="3665218" y="-32027"/>
                          <a:pt x="3878021" y="59563"/>
                          <a:pt x="4147436" y="0"/>
                        </a:cubicBezTo>
                        <a:cubicBezTo>
                          <a:pt x="4416851" y="-59563"/>
                          <a:pt x="4496036" y="75742"/>
                          <a:pt x="4826795" y="0"/>
                        </a:cubicBezTo>
                        <a:cubicBezTo>
                          <a:pt x="5157554" y="-75742"/>
                          <a:pt x="5172956" y="65010"/>
                          <a:pt x="5407444" y="0"/>
                        </a:cubicBezTo>
                        <a:cubicBezTo>
                          <a:pt x="5641932" y="-65010"/>
                          <a:pt x="5589899" y="3773"/>
                          <a:pt x="5691962" y="0"/>
                        </a:cubicBezTo>
                        <a:cubicBezTo>
                          <a:pt x="5794025" y="-3773"/>
                          <a:pt x="5891506" y="6803"/>
                          <a:pt x="6075190" y="0"/>
                        </a:cubicBezTo>
                        <a:cubicBezTo>
                          <a:pt x="6258874" y="-6803"/>
                          <a:pt x="6473013" y="67232"/>
                          <a:pt x="6655839" y="0"/>
                        </a:cubicBezTo>
                        <a:cubicBezTo>
                          <a:pt x="6838665" y="-67232"/>
                          <a:pt x="6850959" y="7900"/>
                          <a:pt x="7039068" y="0"/>
                        </a:cubicBezTo>
                        <a:cubicBezTo>
                          <a:pt x="7227177" y="-7900"/>
                          <a:pt x="7561551" y="46985"/>
                          <a:pt x="7817137" y="0"/>
                        </a:cubicBezTo>
                        <a:cubicBezTo>
                          <a:pt x="8072723" y="-46985"/>
                          <a:pt x="8023983" y="14587"/>
                          <a:pt x="8200366" y="0"/>
                        </a:cubicBezTo>
                        <a:cubicBezTo>
                          <a:pt x="8376749" y="-14587"/>
                          <a:pt x="8611185" y="21597"/>
                          <a:pt x="8879725" y="0"/>
                        </a:cubicBezTo>
                        <a:cubicBezTo>
                          <a:pt x="9148265" y="-21597"/>
                          <a:pt x="9118941" y="42528"/>
                          <a:pt x="9262953" y="0"/>
                        </a:cubicBezTo>
                        <a:cubicBezTo>
                          <a:pt x="9406965" y="-42528"/>
                          <a:pt x="9608117" y="50033"/>
                          <a:pt x="9942313" y="0"/>
                        </a:cubicBezTo>
                        <a:cubicBezTo>
                          <a:pt x="10276509" y="-50033"/>
                          <a:pt x="10138163" y="16245"/>
                          <a:pt x="10226831" y="0"/>
                        </a:cubicBezTo>
                        <a:cubicBezTo>
                          <a:pt x="10315499" y="-16245"/>
                          <a:pt x="10794326" y="5945"/>
                          <a:pt x="10941029" y="0"/>
                        </a:cubicBezTo>
                        <a:cubicBezTo>
                          <a:pt x="11577696" y="-118062"/>
                          <a:pt x="12051309" y="529428"/>
                          <a:pt x="12011025" y="1069996"/>
                        </a:cubicBezTo>
                        <a:cubicBezTo>
                          <a:pt x="12021522" y="1168050"/>
                          <a:pt x="11972834" y="1300420"/>
                          <a:pt x="12011025" y="1476583"/>
                        </a:cubicBezTo>
                        <a:cubicBezTo>
                          <a:pt x="12049216" y="1652746"/>
                          <a:pt x="11991010" y="1869520"/>
                          <a:pt x="12011025" y="2097162"/>
                        </a:cubicBezTo>
                        <a:cubicBezTo>
                          <a:pt x="12031040" y="2324804"/>
                          <a:pt x="11994039" y="2535205"/>
                          <a:pt x="12011025" y="2717741"/>
                        </a:cubicBezTo>
                        <a:cubicBezTo>
                          <a:pt x="12028011" y="2900277"/>
                          <a:pt x="12005942" y="2995514"/>
                          <a:pt x="12011025" y="3252724"/>
                        </a:cubicBezTo>
                        <a:cubicBezTo>
                          <a:pt x="12016108" y="3509934"/>
                          <a:pt x="11974789" y="3563020"/>
                          <a:pt x="12011025" y="3744907"/>
                        </a:cubicBezTo>
                        <a:cubicBezTo>
                          <a:pt x="12047261" y="3926794"/>
                          <a:pt x="12006728" y="4017674"/>
                          <a:pt x="12011025" y="4151494"/>
                        </a:cubicBezTo>
                        <a:cubicBezTo>
                          <a:pt x="12015322" y="4285314"/>
                          <a:pt x="11945757" y="4577502"/>
                          <a:pt x="12011025" y="4729275"/>
                        </a:cubicBezTo>
                        <a:cubicBezTo>
                          <a:pt x="12076293" y="4881048"/>
                          <a:pt x="11991896" y="5090225"/>
                          <a:pt x="12011025" y="5349854"/>
                        </a:cubicBezTo>
                        <a:cubicBezTo>
                          <a:pt x="12098180" y="5897513"/>
                          <a:pt x="11458449" y="6405265"/>
                          <a:pt x="10941029" y="6419850"/>
                        </a:cubicBezTo>
                        <a:cubicBezTo>
                          <a:pt x="10703555" y="6486849"/>
                          <a:pt x="10534918" y="6418641"/>
                          <a:pt x="10360380" y="6419850"/>
                        </a:cubicBezTo>
                        <a:cubicBezTo>
                          <a:pt x="10185842" y="6421059"/>
                          <a:pt x="10085078" y="6382475"/>
                          <a:pt x="9977152" y="6419850"/>
                        </a:cubicBezTo>
                        <a:cubicBezTo>
                          <a:pt x="9869226" y="6457225"/>
                          <a:pt x="9621885" y="6402232"/>
                          <a:pt x="9495213" y="6419850"/>
                        </a:cubicBezTo>
                        <a:cubicBezTo>
                          <a:pt x="9368541" y="6437468"/>
                          <a:pt x="9295598" y="6418868"/>
                          <a:pt x="9210695" y="6419850"/>
                        </a:cubicBezTo>
                        <a:cubicBezTo>
                          <a:pt x="9125792" y="6420832"/>
                          <a:pt x="8737515" y="6332486"/>
                          <a:pt x="8432625" y="6419850"/>
                        </a:cubicBezTo>
                        <a:cubicBezTo>
                          <a:pt x="8127735" y="6507214"/>
                          <a:pt x="7940877" y="6366115"/>
                          <a:pt x="7654556" y="6419850"/>
                        </a:cubicBezTo>
                        <a:cubicBezTo>
                          <a:pt x="7368235" y="6473585"/>
                          <a:pt x="7260238" y="6381133"/>
                          <a:pt x="6876486" y="6419850"/>
                        </a:cubicBezTo>
                        <a:cubicBezTo>
                          <a:pt x="6492734" y="6458567"/>
                          <a:pt x="6457170" y="6353775"/>
                          <a:pt x="6295837" y="6419850"/>
                        </a:cubicBezTo>
                        <a:cubicBezTo>
                          <a:pt x="6134504" y="6485925"/>
                          <a:pt x="6053509" y="6379930"/>
                          <a:pt x="5912609" y="6419850"/>
                        </a:cubicBezTo>
                        <a:cubicBezTo>
                          <a:pt x="5771709" y="6459770"/>
                          <a:pt x="5698981" y="6392129"/>
                          <a:pt x="5628091" y="6419850"/>
                        </a:cubicBezTo>
                        <a:cubicBezTo>
                          <a:pt x="5557201" y="6447571"/>
                          <a:pt x="5198872" y="6362342"/>
                          <a:pt x="5047442" y="6419850"/>
                        </a:cubicBezTo>
                        <a:cubicBezTo>
                          <a:pt x="4896012" y="6477358"/>
                          <a:pt x="4827289" y="6387769"/>
                          <a:pt x="4762924" y="6419850"/>
                        </a:cubicBezTo>
                        <a:cubicBezTo>
                          <a:pt x="4698559" y="6451931"/>
                          <a:pt x="4339169" y="6397593"/>
                          <a:pt x="4182275" y="6419850"/>
                        </a:cubicBezTo>
                        <a:cubicBezTo>
                          <a:pt x="4025381" y="6442107"/>
                          <a:pt x="3691928" y="6354765"/>
                          <a:pt x="3502915" y="6419850"/>
                        </a:cubicBezTo>
                        <a:cubicBezTo>
                          <a:pt x="3313902" y="6484935"/>
                          <a:pt x="3145515" y="6415350"/>
                          <a:pt x="2922266" y="6419850"/>
                        </a:cubicBezTo>
                        <a:cubicBezTo>
                          <a:pt x="2699017" y="6424350"/>
                          <a:pt x="2703958" y="6411115"/>
                          <a:pt x="2637748" y="6419850"/>
                        </a:cubicBezTo>
                        <a:cubicBezTo>
                          <a:pt x="2571538" y="6428585"/>
                          <a:pt x="2269428" y="6401303"/>
                          <a:pt x="1958389" y="6419850"/>
                        </a:cubicBezTo>
                        <a:cubicBezTo>
                          <a:pt x="1647350" y="6438397"/>
                          <a:pt x="1410575" y="6401264"/>
                          <a:pt x="1069996" y="6419850"/>
                        </a:cubicBezTo>
                        <a:cubicBezTo>
                          <a:pt x="610231" y="6526540"/>
                          <a:pt x="10071" y="5972581"/>
                          <a:pt x="0" y="5349854"/>
                        </a:cubicBezTo>
                        <a:cubicBezTo>
                          <a:pt x="-58358" y="5134353"/>
                          <a:pt x="56811" y="4971602"/>
                          <a:pt x="0" y="4814872"/>
                        </a:cubicBezTo>
                        <a:cubicBezTo>
                          <a:pt x="-56811" y="4658142"/>
                          <a:pt x="25502" y="4475956"/>
                          <a:pt x="0" y="4194292"/>
                        </a:cubicBezTo>
                        <a:cubicBezTo>
                          <a:pt x="-25502" y="3912628"/>
                          <a:pt x="37843" y="3816074"/>
                          <a:pt x="0" y="3573713"/>
                        </a:cubicBezTo>
                        <a:cubicBezTo>
                          <a:pt x="-37843" y="3331352"/>
                          <a:pt x="9605" y="3279013"/>
                          <a:pt x="0" y="3124328"/>
                        </a:cubicBezTo>
                        <a:cubicBezTo>
                          <a:pt x="-9605" y="2969643"/>
                          <a:pt x="34600" y="2881939"/>
                          <a:pt x="0" y="2674943"/>
                        </a:cubicBezTo>
                        <a:cubicBezTo>
                          <a:pt x="-34600" y="2467948"/>
                          <a:pt x="27118" y="2422396"/>
                          <a:pt x="0" y="2268356"/>
                        </a:cubicBezTo>
                        <a:cubicBezTo>
                          <a:pt x="-27118" y="2114316"/>
                          <a:pt x="21612" y="1894595"/>
                          <a:pt x="0" y="1776173"/>
                        </a:cubicBezTo>
                        <a:cubicBezTo>
                          <a:pt x="-21612" y="1657751"/>
                          <a:pt x="64073" y="1259470"/>
                          <a:pt x="0" y="1069996"/>
                        </a:cubicBezTo>
                        <a:close/>
                      </a:path>
                      <a:path w="12011025" h="6419850" stroke="0" extrusionOk="0">
                        <a:moveTo>
                          <a:pt x="0" y="1069996"/>
                        </a:moveTo>
                        <a:cubicBezTo>
                          <a:pt x="-20742" y="492858"/>
                          <a:pt x="497133" y="-28558"/>
                          <a:pt x="1069996" y="0"/>
                        </a:cubicBezTo>
                        <a:cubicBezTo>
                          <a:pt x="1233079" y="-23819"/>
                          <a:pt x="1363011" y="20412"/>
                          <a:pt x="1453224" y="0"/>
                        </a:cubicBezTo>
                        <a:cubicBezTo>
                          <a:pt x="1543437" y="-20412"/>
                          <a:pt x="1719819" y="18747"/>
                          <a:pt x="1836453" y="0"/>
                        </a:cubicBezTo>
                        <a:cubicBezTo>
                          <a:pt x="1953087" y="-18747"/>
                          <a:pt x="2049278" y="36668"/>
                          <a:pt x="2219681" y="0"/>
                        </a:cubicBezTo>
                        <a:cubicBezTo>
                          <a:pt x="2390084" y="-36668"/>
                          <a:pt x="2550458" y="11389"/>
                          <a:pt x="2701620" y="0"/>
                        </a:cubicBezTo>
                        <a:cubicBezTo>
                          <a:pt x="2852782" y="-11389"/>
                          <a:pt x="3076533" y="29724"/>
                          <a:pt x="3183558" y="0"/>
                        </a:cubicBezTo>
                        <a:cubicBezTo>
                          <a:pt x="3290583" y="-29724"/>
                          <a:pt x="3496214" y="45733"/>
                          <a:pt x="3665497" y="0"/>
                        </a:cubicBezTo>
                        <a:cubicBezTo>
                          <a:pt x="3834780" y="-45733"/>
                          <a:pt x="4082467" y="8009"/>
                          <a:pt x="4443567" y="0"/>
                        </a:cubicBezTo>
                        <a:cubicBezTo>
                          <a:pt x="4804667" y="-8009"/>
                          <a:pt x="5010590" y="28777"/>
                          <a:pt x="5221636" y="0"/>
                        </a:cubicBezTo>
                        <a:cubicBezTo>
                          <a:pt x="5432682" y="-28777"/>
                          <a:pt x="5472871" y="55960"/>
                          <a:pt x="5703575" y="0"/>
                        </a:cubicBezTo>
                        <a:cubicBezTo>
                          <a:pt x="5934279" y="-55960"/>
                          <a:pt x="6139467" y="72852"/>
                          <a:pt x="6481645" y="0"/>
                        </a:cubicBezTo>
                        <a:cubicBezTo>
                          <a:pt x="6823823" y="-72852"/>
                          <a:pt x="6898889" y="64757"/>
                          <a:pt x="7259714" y="0"/>
                        </a:cubicBezTo>
                        <a:cubicBezTo>
                          <a:pt x="7620539" y="-64757"/>
                          <a:pt x="7842548" y="81880"/>
                          <a:pt x="8037784" y="0"/>
                        </a:cubicBezTo>
                        <a:cubicBezTo>
                          <a:pt x="8233020" y="-81880"/>
                          <a:pt x="8256467" y="25826"/>
                          <a:pt x="8421012" y="0"/>
                        </a:cubicBezTo>
                        <a:cubicBezTo>
                          <a:pt x="8585557" y="-25826"/>
                          <a:pt x="8630384" y="1015"/>
                          <a:pt x="8804241" y="0"/>
                        </a:cubicBezTo>
                        <a:cubicBezTo>
                          <a:pt x="8978098" y="-1015"/>
                          <a:pt x="9317747" y="70988"/>
                          <a:pt x="9483600" y="0"/>
                        </a:cubicBezTo>
                        <a:cubicBezTo>
                          <a:pt x="9649453" y="-70988"/>
                          <a:pt x="9702294" y="30265"/>
                          <a:pt x="9768118" y="0"/>
                        </a:cubicBezTo>
                        <a:cubicBezTo>
                          <a:pt x="9833942" y="-30265"/>
                          <a:pt x="10119240" y="63556"/>
                          <a:pt x="10348767" y="0"/>
                        </a:cubicBezTo>
                        <a:cubicBezTo>
                          <a:pt x="10578294" y="-63556"/>
                          <a:pt x="10788241" y="8689"/>
                          <a:pt x="10941029" y="0"/>
                        </a:cubicBezTo>
                        <a:cubicBezTo>
                          <a:pt x="11563440" y="-128588"/>
                          <a:pt x="11912494" y="568124"/>
                          <a:pt x="12011025" y="1069996"/>
                        </a:cubicBezTo>
                        <a:cubicBezTo>
                          <a:pt x="12063732" y="1247949"/>
                          <a:pt x="11970121" y="1329230"/>
                          <a:pt x="12011025" y="1519381"/>
                        </a:cubicBezTo>
                        <a:cubicBezTo>
                          <a:pt x="12051929" y="1709533"/>
                          <a:pt x="11979634" y="1803075"/>
                          <a:pt x="12011025" y="1925968"/>
                        </a:cubicBezTo>
                        <a:cubicBezTo>
                          <a:pt x="12042416" y="2048861"/>
                          <a:pt x="11967800" y="2246090"/>
                          <a:pt x="12011025" y="2332554"/>
                        </a:cubicBezTo>
                        <a:cubicBezTo>
                          <a:pt x="12054250" y="2419018"/>
                          <a:pt x="11979044" y="2641546"/>
                          <a:pt x="12011025" y="2739141"/>
                        </a:cubicBezTo>
                        <a:cubicBezTo>
                          <a:pt x="12043006" y="2836736"/>
                          <a:pt x="11955003" y="3056377"/>
                          <a:pt x="12011025" y="3274123"/>
                        </a:cubicBezTo>
                        <a:cubicBezTo>
                          <a:pt x="12067047" y="3491869"/>
                          <a:pt x="11986655" y="3541686"/>
                          <a:pt x="12011025" y="3723508"/>
                        </a:cubicBezTo>
                        <a:cubicBezTo>
                          <a:pt x="12035395" y="3905330"/>
                          <a:pt x="12004936" y="4115455"/>
                          <a:pt x="12011025" y="4258490"/>
                        </a:cubicBezTo>
                        <a:cubicBezTo>
                          <a:pt x="12017114" y="4401525"/>
                          <a:pt x="11960198" y="4603783"/>
                          <a:pt x="12011025" y="4707875"/>
                        </a:cubicBezTo>
                        <a:cubicBezTo>
                          <a:pt x="12061852" y="4811967"/>
                          <a:pt x="11975524" y="5092006"/>
                          <a:pt x="12011025" y="5349854"/>
                        </a:cubicBezTo>
                        <a:cubicBezTo>
                          <a:pt x="12027243" y="6016529"/>
                          <a:pt x="11580226" y="6431131"/>
                          <a:pt x="10941029" y="6419850"/>
                        </a:cubicBezTo>
                        <a:cubicBezTo>
                          <a:pt x="10870773" y="6447531"/>
                          <a:pt x="10734380" y="6392875"/>
                          <a:pt x="10656511" y="6419850"/>
                        </a:cubicBezTo>
                        <a:cubicBezTo>
                          <a:pt x="10578642" y="6446825"/>
                          <a:pt x="10195386" y="6399057"/>
                          <a:pt x="10075862" y="6419850"/>
                        </a:cubicBezTo>
                        <a:cubicBezTo>
                          <a:pt x="9956338" y="6440643"/>
                          <a:pt x="9635740" y="6412701"/>
                          <a:pt x="9297792" y="6419850"/>
                        </a:cubicBezTo>
                        <a:cubicBezTo>
                          <a:pt x="8959844" y="6426999"/>
                          <a:pt x="8925297" y="6380952"/>
                          <a:pt x="8717143" y="6419850"/>
                        </a:cubicBezTo>
                        <a:cubicBezTo>
                          <a:pt x="8508989" y="6458748"/>
                          <a:pt x="8105091" y="6345680"/>
                          <a:pt x="7939074" y="6419850"/>
                        </a:cubicBezTo>
                        <a:cubicBezTo>
                          <a:pt x="7773057" y="6494020"/>
                          <a:pt x="7523503" y="6392371"/>
                          <a:pt x="7161004" y="6419850"/>
                        </a:cubicBezTo>
                        <a:cubicBezTo>
                          <a:pt x="6798505" y="6447329"/>
                          <a:pt x="6730221" y="6341634"/>
                          <a:pt x="6481645" y="6419850"/>
                        </a:cubicBezTo>
                        <a:cubicBezTo>
                          <a:pt x="6233069" y="6498066"/>
                          <a:pt x="6151250" y="6385598"/>
                          <a:pt x="5900996" y="6419850"/>
                        </a:cubicBezTo>
                        <a:cubicBezTo>
                          <a:pt x="5650742" y="6454102"/>
                          <a:pt x="5703730" y="6374486"/>
                          <a:pt x="5517767" y="6419850"/>
                        </a:cubicBezTo>
                        <a:cubicBezTo>
                          <a:pt x="5331804" y="6465214"/>
                          <a:pt x="5357944" y="6406401"/>
                          <a:pt x="5233249" y="6419850"/>
                        </a:cubicBezTo>
                        <a:cubicBezTo>
                          <a:pt x="5108554" y="6433299"/>
                          <a:pt x="5055332" y="6409624"/>
                          <a:pt x="4948731" y="6419850"/>
                        </a:cubicBezTo>
                        <a:cubicBezTo>
                          <a:pt x="4842130" y="6430076"/>
                          <a:pt x="4694163" y="6406971"/>
                          <a:pt x="4565503" y="6419850"/>
                        </a:cubicBezTo>
                        <a:cubicBezTo>
                          <a:pt x="4436843" y="6432729"/>
                          <a:pt x="4210380" y="6394398"/>
                          <a:pt x="4083564" y="6419850"/>
                        </a:cubicBezTo>
                        <a:cubicBezTo>
                          <a:pt x="3956748" y="6445302"/>
                          <a:pt x="3887513" y="6405693"/>
                          <a:pt x="3799046" y="6419850"/>
                        </a:cubicBezTo>
                        <a:cubicBezTo>
                          <a:pt x="3710579" y="6434007"/>
                          <a:pt x="3623101" y="6418675"/>
                          <a:pt x="3514528" y="6419850"/>
                        </a:cubicBezTo>
                        <a:cubicBezTo>
                          <a:pt x="3405955" y="6421025"/>
                          <a:pt x="3301857" y="6418789"/>
                          <a:pt x="3230010" y="6419850"/>
                        </a:cubicBezTo>
                        <a:cubicBezTo>
                          <a:pt x="3158163" y="6420911"/>
                          <a:pt x="2906958" y="6417518"/>
                          <a:pt x="2748072" y="6419850"/>
                        </a:cubicBezTo>
                        <a:cubicBezTo>
                          <a:pt x="2589186" y="6422182"/>
                          <a:pt x="2355675" y="6411539"/>
                          <a:pt x="2068712" y="6419850"/>
                        </a:cubicBezTo>
                        <a:cubicBezTo>
                          <a:pt x="1781749" y="6428161"/>
                          <a:pt x="1489132" y="6367428"/>
                          <a:pt x="1069996" y="6419850"/>
                        </a:cubicBezTo>
                        <a:cubicBezTo>
                          <a:pt x="469431" y="6374235"/>
                          <a:pt x="-42125" y="5903487"/>
                          <a:pt x="0" y="5349854"/>
                        </a:cubicBezTo>
                        <a:cubicBezTo>
                          <a:pt x="-43490" y="5149506"/>
                          <a:pt x="46337" y="5019141"/>
                          <a:pt x="0" y="4857670"/>
                        </a:cubicBezTo>
                        <a:cubicBezTo>
                          <a:pt x="-46337" y="4696199"/>
                          <a:pt x="7833" y="4578402"/>
                          <a:pt x="0" y="4365487"/>
                        </a:cubicBezTo>
                        <a:cubicBezTo>
                          <a:pt x="-7833" y="4152572"/>
                          <a:pt x="10078" y="4052264"/>
                          <a:pt x="0" y="3916102"/>
                        </a:cubicBezTo>
                        <a:cubicBezTo>
                          <a:pt x="-10078" y="3779940"/>
                          <a:pt x="67290" y="3486165"/>
                          <a:pt x="0" y="3338321"/>
                        </a:cubicBezTo>
                        <a:cubicBezTo>
                          <a:pt x="-67290" y="3190477"/>
                          <a:pt x="53725" y="2983254"/>
                          <a:pt x="0" y="2888936"/>
                        </a:cubicBezTo>
                        <a:cubicBezTo>
                          <a:pt x="-53725" y="2794618"/>
                          <a:pt x="38970" y="2586481"/>
                          <a:pt x="0" y="2439551"/>
                        </a:cubicBezTo>
                        <a:cubicBezTo>
                          <a:pt x="-38970" y="2292621"/>
                          <a:pt x="46914" y="2148564"/>
                          <a:pt x="0" y="2032964"/>
                        </a:cubicBezTo>
                        <a:cubicBezTo>
                          <a:pt x="-46914" y="1917364"/>
                          <a:pt x="3432" y="1399944"/>
                          <a:pt x="0" y="106999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矩形: 圆角 6">
            <a:extLst>
              <a:ext uri="{FF2B5EF4-FFF2-40B4-BE49-F238E27FC236}">
                <a16:creationId xmlns="" xmlns:a16="http://schemas.microsoft.com/office/drawing/2014/main" id="{0BD6C867-100D-C412-23D5-D281F202B101}"/>
              </a:ext>
            </a:extLst>
          </p:cNvPr>
          <p:cNvSpPr/>
          <p:nvPr/>
        </p:nvSpPr>
        <p:spPr>
          <a:xfrm>
            <a:off x="4196137" y="0"/>
            <a:ext cx="4109663" cy="10425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33641C0-C418-0C6E-64E3-C30523F5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2042725"/>
            <a:ext cx="11931346" cy="3718978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9A79E37B-BBC3-053E-EBF5-9B2AC9AFE5A4}"/>
              </a:ext>
            </a:extLst>
          </p:cNvPr>
          <p:cNvSpPr/>
          <p:nvPr/>
        </p:nvSpPr>
        <p:spPr>
          <a:xfrm>
            <a:off x="2674374" y="4493342"/>
            <a:ext cx="963561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D66D4E82-6D28-C119-F13E-10F3EC083927}"/>
              </a:ext>
            </a:extLst>
          </p:cNvPr>
          <p:cNvSpPr/>
          <p:nvPr/>
        </p:nvSpPr>
        <p:spPr>
          <a:xfrm>
            <a:off x="4473677" y="4532671"/>
            <a:ext cx="1052052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608A1266-8319-AACE-E35D-E2D7CEF0D40D}"/>
              </a:ext>
            </a:extLst>
          </p:cNvPr>
          <p:cNvSpPr/>
          <p:nvPr/>
        </p:nvSpPr>
        <p:spPr>
          <a:xfrm>
            <a:off x="7020231" y="2792362"/>
            <a:ext cx="757085" cy="6292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8CD515BA-C416-4D6D-7035-B6FE4225FA75}"/>
              </a:ext>
            </a:extLst>
          </p:cNvPr>
          <p:cNvSpPr/>
          <p:nvPr/>
        </p:nvSpPr>
        <p:spPr>
          <a:xfrm>
            <a:off x="7020231" y="3539614"/>
            <a:ext cx="757085" cy="56043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710EA346-7AEA-E822-6459-9F98DEE8149A}"/>
              </a:ext>
            </a:extLst>
          </p:cNvPr>
          <p:cNvSpPr/>
          <p:nvPr/>
        </p:nvSpPr>
        <p:spPr>
          <a:xfrm>
            <a:off x="7020231" y="4326194"/>
            <a:ext cx="757085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DE6076E1-53D4-D4EE-60A9-B7FADFD9BFE7}"/>
              </a:ext>
            </a:extLst>
          </p:cNvPr>
          <p:cNvSpPr/>
          <p:nvPr/>
        </p:nvSpPr>
        <p:spPr>
          <a:xfrm>
            <a:off x="6961240" y="4984955"/>
            <a:ext cx="943896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268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=""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358856" y="228600"/>
            <a:ext cx="11833144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="" xmlns:ask="http://schemas.microsoft.com/office/drawing/2018/sketchyshapes" sd="28339975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21A74D-77AF-49BB-8B29-29A4B654E823}"/>
              </a:ext>
            </a:extLst>
          </p:cNvPr>
          <p:cNvSpPr txBox="1"/>
          <p:nvPr/>
        </p:nvSpPr>
        <p:spPr>
          <a:xfrm>
            <a:off x="786591" y="562544"/>
            <a:ext cx="10634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1346232"/>
            <a:ext cx="8572500" cy="484025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7768DDB0-9965-5304-4061-718207D245AF}"/>
              </a:ext>
            </a:extLst>
          </p:cNvPr>
          <p:cNvCxnSpPr/>
          <p:nvPr/>
        </p:nvCxnSpPr>
        <p:spPr>
          <a:xfrm>
            <a:off x="4686300" y="2524125"/>
            <a:ext cx="314325" cy="21145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26960A87-9A8B-2C36-5C9F-89A1307F9A3A}"/>
              </a:ext>
            </a:extLst>
          </p:cNvPr>
          <p:cNvCxnSpPr>
            <a:cxnSpLocks/>
          </p:cNvCxnSpPr>
          <p:nvPr/>
        </p:nvCxnSpPr>
        <p:spPr>
          <a:xfrm flipH="1">
            <a:off x="7296150" y="2790825"/>
            <a:ext cx="476250" cy="17621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D8167698-1B19-D873-F5E2-2C31CA064A15}"/>
              </a:ext>
            </a:extLst>
          </p:cNvPr>
          <p:cNvCxnSpPr>
            <a:cxnSpLocks/>
          </p:cNvCxnSpPr>
          <p:nvPr/>
        </p:nvCxnSpPr>
        <p:spPr>
          <a:xfrm flipV="1">
            <a:off x="4391025" y="2724150"/>
            <a:ext cx="628650" cy="2428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23509FC0-84E6-16D1-40DC-5BA0A438AFD4}"/>
              </a:ext>
            </a:extLst>
          </p:cNvPr>
          <p:cNvCxnSpPr>
            <a:cxnSpLocks/>
          </p:cNvCxnSpPr>
          <p:nvPr/>
        </p:nvCxnSpPr>
        <p:spPr>
          <a:xfrm flipH="1" flipV="1">
            <a:off x="7258050" y="2590800"/>
            <a:ext cx="304800" cy="2390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3E83037-6F56-666A-F8E3-89C3956E5D50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43309" y="1109297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037">
            <a:extLst>
              <a:ext uri="{FF2B5EF4-FFF2-40B4-BE49-F238E27FC236}">
                <a16:creationId xmlns="" xmlns:a16="http://schemas.microsoft.com/office/drawing/2014/main" id="{8292599B-8A3E-4FD6-846A-889E950A6C1C}"/>
              </a:ext>
            </a:extLst>
          </p:cNvPr>
          <p:cNvGrpSpPr/>
          <p:nvPr/>
        </p:nvGrpSpPr>
        <p:grpSpPr>
          <a:xfrm>
            <a:off x="-1" y="4968887"/>
            <a:ext cx="12192001" cy="1889113"/>
            <a:chOff x="-1" y="4968887"/>
            <a:chExt cx="12192001" cy="1889113"/>
          </a:xfrm>
          <a:effectLst>
            <a:outerShdw blurRad="355600" dist="139700" dir="16200000" rotWithShape="0">
              <a:prstClr val="black">
                <a:alpha val="17000"/>
              </a:prstClr>
            </a:outerShdw>
          </a:effectLst>
        </p:grpSpPr>
        <p:sp>
          <p:nvSpPr>
            <p:cNvPr id="1036" name="Rectangle 1035">
              <a:extLst>
                <a:ext uri="{FF2B5EF4-FFF2-40B4-BE49-F238E27FC236}">
                  <a16:creationId xmlns="" xmlns:a16="http://schemas.microsoft.com/office/drawing/2014/main" id="{6D2547A7-AE95-417A-9E12-0793D52FC235}"/>
                </a:ext>
              </a:extLst>
            </p:cNvPr>
            <p:cNvSpPr/>
            <p:nvPr/>
          </p:nvSpPr>
          <p:spPr>
            <a:xfrm>
              <a:off x="-1" y="4973205"/>
              <a:ext cx="12191248" cy="1884795"/>
            </a:xfrm>
            <a:custGeom>
              <a:avLst/>
              <a:gdLst>
                <a:gd name="connsiteX0" fmla="*/ 0 w 12191248"/>
                <a:gd name="connsiteY0" fmla="*/ 0 h 2711894"/>
                <a:gd name="connsiteX1" fmla="*/ 12191248 w 12191248"/>
                <a:gd name="connsiteY1" fmla="*/ 0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" fmla="*/ 0 w 12191248"/>
                <a:gd name="connsiteY0" fmla="*/ 0 h 2711894"/>
                <a:gd name="connsiteX1" fmla="*/ 12191248 w 12191248"/>
                <a:gd name="connsiteY1" fmla="*/ 83127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" fmla="*/ 27710 w 12191248"/>
                <a:gd name="connsiteY0" fmla="*/ 27710 h 2628767"/>
                <a:gd name="connsiteX1" fmla="*/ 12191248 w 12191248"/>
                <a:gd name="connsiteY1" fmla="*/ 0 h 2628767"/>
                <a:gd name="connsiteX2" fmla="*/ 12191248 w 12191248"/>
                <a:gd name="connsiteY2" fmla="*/ 2628767 h 2628767"/>
                <a:gd name="connsiteX3" fmla="*/ 0 w 12191248"/>
                <a:gd name="connsiteY3" fmla="*/ 2628767 h 2628767"/>
                <a:gd name="connsiteX4" fmla="*/ 27710 w 12191248"/>
                <a:gd name="connsiteY4" fmla="*/ 27710 h 262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248" h="2628767">
                  <a:moveTo>
                    <a:pt x="27710" y="27710"/>
                  </a:moveTo>
                  <a:lnTo>
                    <a:pt x="12191248" y="0"/>
                  </a:lnTo>
                  <a:lnTo>
                    <a:pt x="12191248" y="2628767"/>
                  </a:lnTo>
                  <a:lnTo>
                    <a:pt x="0" y="2628767"/>
                  </a:lnTo>
                  <a:lnTo>
                    <a:pt x="27710" y="27710"/>
                  </a:lnTo>
                  <a:close/>
                </a:path>
              </a:pathLst>
            </a:custGeom>
            <a:solidFill>
              <a:srgbClr val="FEF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5" name="Picture 1034">
              <a:extLst>
                <a:ext uri="{FF2B5EF4-FFF2-40B4-BE49-F238E27FC236}">
                  <a16:creationId xmlns="" xmlns:a16="http://schemas.microsoft.com/office/drawing/2014/main" id="{6302AFE2-22EC-49E8-8BBA-0E94FF0DA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0" r="16667" b="54144"/>
            <a:stretch/>
          </p:blipFill>
          <p:spPr>
            <a:xfrm>
              <a:off x="-1" y="4968887"/>
              <a:ext cx="12192001" cy="1889113"/>
            </a:xfrm>
            <a:prstGeom prst="rect">
              <a:avLst/>
            </a:prstGeom>
          </p:spPr>
        </p:pic>
      </p:grpSp>
      <p:cxnSp>
        <p:nvCxnSpPr>
          <p:cNvPr id="117" name="Straight Connector 116">
            <a:extLst>
              <a:ext uri="{FF2B5EF4-FFF2-40B4-BE49-F238E27FC236}">
                <a16:creationId xmlns="" xmlns:a16="http://schemas.microsoft.com/office/drawing/2014/main" id="{02EED0F4-792E-4F62-B95D-203D4E97B349}"/>
              </a:ext>
            </a:extLst>
          </p:cNvPr>
          <p:cNvCxnSpPr>
            <a:cxnSpLocks/>
          </p:cNvCxnSpPr>
          <p:nvPr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D8365D8C-3460-4837-8EE7-B33E47842154}"/>
              </a:ext>
            </a:extLst>
          </p:cNvPr>
          <p:cNvSpPr txBox="1"/>
          <p:nvPr/>
        </p:nvSpPr>
        <p:spPr>
          <a:xfrm>
            <a:off x="11793143" y="96564"/>
            <a:ext cx="301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ABB80D3E-C08C-44DB-9BD0-F96282A8D047}"/>
              </a:ext>
            </a:extLst>
          </p:cNvPr>
          <p:cNvGrpSpPr/>
          <p:nvPr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="" xmlns:a16="http://schemas.microsoft.com/office/drawing/2014/main" id="{26D3B3E3-218A-4127-BEA8-54871C916913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="" xmlns:a16="http://schemas.microsoft.com/office/drawing/2014/main" id="{47234209-E86D-4714-A6A2-6435D3950C42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="" xmlns:a16="http://schemas.microsoft.com/office/drawing/2014/main" id="{3778EAA3-0D08-42BC-A625-9E82429A6273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5" name="Straight Connector 124">
            <a:extLst>
              <a:ext uri="{FF2B5EF4-FFF2-40B4-BE49-F238E27FC236}">
                <a16:creationId xmlns="" xmlns:a16="http://schemas.microsoft.com/office/drawing/2014/main" id="{5B70E59A-0B25-4CB1-A157-AB88A7E7F210}"/>
              </a:ext>
            </a:extLst>
          </p:cNvPr>
          <p:cNvCxnSpPr>
            <a:cxnSpLocks/>
          </p:cNvCxnSpPr>
          <p:nvPr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="" xmlns:a16="http://schemas.microsoft.com/office/drawing/2014/main" id="{A41AF076-DED4-416E-83C6-158F0261ACCB}"/>
              </a:ext>
            </a:extLst>
          </p:cNvPr>
          <p:cNvCxnSpPr>
            <a:cxnSpLocks/>
          </p:cNvCxnSpPr>
          <p:nvPr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="" xmlns:a16="http://schemas.microsoft.com/office/drawing/2014/main" id="{A37F96A0-C82B-41B8-8A78-D435818CDDC0}"/>
              </a:ext>
            </a:extLst>
          </p:cNvPr>
          <p:cNvCxnSpPr>
            <a:cxnSpLocks/>
          </p:cNvCxnSpPr>
          <p:nvPr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F21DEE4A-D486-4B46-A994-26F7FF28F910}"/>
              </a:ext>
            </a:extLst>
          </p:cNvPr>
          <p:cNvGrpSpPr/>
          <p:nvPr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31" name="TextBox 130">
              <a:extLst>
                <a:ext uri="{FF2B5EF4-FFF2-40B4-BE49-F238E27FC236}">
                  <a16:creationId xmlns="" xmlns:a16="http://schemas.microsoft.com/office/drawing/2014/main" id="{1ABCB39F-EFEE-443E-BECB-B8356A6E3FFE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="" xmlns:a16="http://schemas.microsoft.com/office/drawing/2014/main" id="{153E4BE6-5527-4C6E-AF70-98A8DE3B6B59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Arrow: Chevron 132">
              <a:extLst>
                <a:ext uri="{FF2B5EF4-FFF2-40B4-BE49-F238E27FC236}">
                  <a16:creationId xmlns="" xmlns:a16="http://schemas.microsoft.com/office/drawing/2014/main" id="{9B90A767-7EC7-40D4-A1A0-FD56279680C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="" xmlns:a16="http://schemas.microsoft.com/office/drawing/2014/main" id="{D945C335-256F-4D77-B584-0DC17E808E68}"/>
              </a:ext>
            </a:extLst>
          </p:cNvPr>
          <p:cNvGrpSpPr/>
          <p:nvPr/>
        </p:nvGrpSpPr>
        <p:grpSpPr>
          <a:xfrm>
            <a:off x="6783209" y="2320879"/>
            <a:ext cx="3593395" cy="4235484"/>
            <a:chOff x="6783209" y="2320879"/>
            <a:chExt cx="3593395" cy="4235484"/>
          </a:xfrm>
        </p:grpSpPr>
        <p:sp>
          <p:nvSpPr>
            <p:cNvPr id="173" name="Oval 172">
              <a:extLst>
                <a:ext uri="{FF2B5EF4-FFF2-40B4-BE49-F238E27FC236}">
                  <a16:creationId xmlns="" xmlns:a16="http://schemas.microsoft.com/office/drawing/2014/main" id="{1098CF7C-47A3-4CBE-B154-E23F2424E17C}"/>
                </a:ext>
              </a:extLst>
            </p:cNvPr>
            <p:cNvSpPr/>
            <p:nvPr/>
          </p:nvSpPr>
          <p:spPr>
            <a:xfrm>
              <a:off x="6783209" y="5418661"/>
              <a:ext cx="3593395" cy="113770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0" name="Picture 1049">
              <a:extLst>
                <a:ext uri="{FF2B5EF4-FFF2-40B4-BE49-F238E27FC236}">
                  <a16:creationId xmlns="" xmlns:a16="http://schemas.microsoft.com/office/drawing/2014/main" id="{0ABB5E41-92A5-4C31-BCFA-C3E16993A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11" b="90000" l="10000" r="90000">
                          <a14:foregroundMark x1="48889" y1="28056" x2="33611" y2="41667"/>
                          <a14:foregroundMark x1="33611" y1="41667" x2="33056" y2="42500"/>
                          <a14:foregroundMark x1="54391" y1="14722" x2="54444" y2="14444"/>
                          <a14:foregroundMark x1="50556" y1="35000" x2="54391" y2="14722"/>
                          <a14:foregroundMark x1="54444" y1="14444" x2="57365" y2="13860"/>
                          <a14:foregroundMark x1="56152" y1="12344" x2="54444" y2="12778"/>
                          <a14:foregroundMark x1="61944" y1="11944" x2="61944" y2="11944"/>
                          <a14:foregroundMark x1="64167" y1="11389" x2="65278" y2="11389"/>
                          <a14:foregroundMark x1="68333" y1="10000" x2="68333" y2="10000"/>
                          <a14:foregroundMark x1="71667" y1="9444" x2="71667" y2="9444"/>
                          <a14:foregroundMark x1="67500" y1="11111" x2="67500" y2="11111"/>
                          <a14:foregroundMark x1="70833" y1="8889" x2="70833" y2="8889"/>
                          <a14:foregroundMark x1="71111" y1="8333" x2="56667" y2="12500"/>
                          <a14:backgroundMark x1="58321" y1="14634" x2="58056" y2="14722"/>
                          <a14:backgroundMark x1="73891" y1="9444" x2="72367" y2="9952"/>
                          <a14:backgroundMark x1="75556" y1="8889" x2="73891" y2="9444"/>
                          <a14:backgroundMark x1="58056" y1="14722" x2="58056" y2="1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2" t="3818" r="23555" b="10227"/>
            <a:stretch/>
          </p:blipFill>
          <p:spPr>
            <a:xfrm>
              <a:off x="7465059" y="2320879"/>
              <a:ext cx="2229693" cy="3873916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2" name="Group 1071">
            <a:extLst>
              <a:ext uri="{FF2B5EF4-FFF2-40B4-BE49-F238E27FC236}">
                <a16:creationId xmlns="" xmlns:a16="http://schemas.microsoft.com/office/drawing/2014/main" id="{55090D20-786F-4E96-9FD6-F6E2B4828211}"/>
              </a:ext>
            </a:extLst>
          </p:cNvPr>
          <p:cNvGrpSpPr/>
          <p:nvPr/>
        </p:nvGrpSpPr>
        <p:grpSpPr>
          <a:xfrm>
            <a:off x="4058932" y="2956297"/>
            <a:ext cx="4414847" cy="3503227"/>
            <a:chOff x="4058932" y="2956297"/>
            <a:chExt cx="4414847" cy="3503227"/>
          </a:xfrm>
        </p:grpSpPr>
        <p:sp>
          <p:nvSpPr>
            <p:cNvPr id="174" name="Oval 173">
              <a:extLst>
                <a:ext uri="{FF2B5EF4-FFF2-40B4-BE49-F238E27FC236}">
                  <a16:creationId xmlns="" xmlns:a16="http://schemas.microsoft.com/office/drawing/2014/main" id="{A93437E6-1ED1-4AA1-A067-85021B61ECA6}"/>
                </a:ext>
              </a:extLst>
            </p:cNvPr>
            <p:cNvSpPr/>
            <p:nvPr/>
          </p:nvSpPr>
          <p:spPr>
            <a:xfrm rot="385340">
              <a:off x="4058932" y="5556414"/>
              <a:ext cx="3593395" cy="80759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4" name="Picture 1043">
              <a:extLst>
                <a:ext uri="{FF2B5EF4-FFF2-40B4-BE49-F238E27FC236}">
                  <a16:creationId xmlns="" xmlns:a16="http://schemas.microsoft.com/office/drawing/2014/main" id="{8C4ECEA7-9987-4BF6-B6F2-F96049738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86" b="93930" l="9585" r="89617">
                          <a14:foregroundMark x1="62939" y1="8786" x2="62939" y2="8786"/>
                          <a14:foregroundMark x1="52875" y1="89776" x2="57348" y2="90575"/>
                          <a14:foregroundMark x1="34824" y1="93930" x2="36422" y2="93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70552" y="2956297"/>
              <a:ext cx="3503227" cy="3503227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1" name="Group 1070">
            <a:extLst>
              <a:ext uri="{FF2B5EF4-FFF2-40B4-BE49-F238E27FC236}">
                <a16:creationId xmlns="" xmlns:a16="http://schemas.microsoft.com/office/drawing/2014/main" id="{1B72399A-F2E5-4413-AA93-CE79D901CBB0}"/>
              </a:ext>
            </a:extLst>
          </p:cNvPr>
          <p:cNvGrpSpPr/>
          <p:nvPr/>
        </p:nvGrpSpPr>
        <p:grpSpPr>
          <a:xfrm>
            <a:off x="4136061" y="2956296"/>
            <a:ext cx="2825514" cy="3926812"/>
            <a:chOff x="3807795" y="4256273"/>
            <a:chExt cx="1887013" cy="2565422"/>
          </a:xfrm>
        </p:grpSpPr>
        <p:sp>
          <p:nvSpPr>
            <p:cNvPr id="1061" name="Oval 1060">
              <a:extLst>
                <a:ext uri="{FF2B5EF4-FFF2-40B4-BE49-F238E27FC236}">
                  <a16:creationId xmlns="" xmlns:a16="http://schemas.microsoft.com/office/drawing/2014/main" id="{1922E09D-8A56-4EB9-AAE6-B634AC3E8CB7}"/>
                </a:ext>
              </a:extLst>
            </p:cNvPr>
            <p:cNvSpPr/>
            <p:nvPr/>
          </p:nvSpPr>
          <p:spPr>
            <a:xfrm>
              <a:off x="3807795" y="6308029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0" name="Picture 1039">
              <a:extLst>
                <a:ext uri="{FF2B5EF4-FFF2-40B4-BE49-F238E27FC236}">
                  <a16:creationId xmlns="" xmlns:a16="http://schemas.microsoft.com/office/drawing/2014/main" id="{E524C587-9B17-4A35-90AC-9860B9912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51" b="89776" l="9744" r="89776">
                          <a14:foregroundMark x1="26518" y1="9585" x2="27955" y2="18051"/>
                          <a14:foregroundMark x1="24121" y1="5751" x2="24121" y2="5751"/>
                          <a14:foregroundMark x1="24760" y1="19329" x2="27636" y2="41534"/>
                          <a14:foregroundMark x1="34505" y1="39137" x2="36741" y2="40895"/>
                          <a14:foregroundMark x1="40895" y1="43291" x2="39776" y2="43930"/>
                          <a14:foregroundMark x1="33227" y1="46166" x2="34505" y2="47764"/>
                          <a14:foregroundMark x1="36262" y1="47923" x2="35304" y2="48562"/>
                          <a14:foregroundMark x1="70767" y1="53514" x2="69329" y2="59425"/>
                          <a14:foregroundMark x1="76358" y1="81949" x2="79553" y2="83706"/>
                          <a14:foregroundMark x1="26837" y1="59105" x2="27157" y2="72524"/>
                          <a14:foregroundMark x1="35623" y1="89617" x2="36422" y2="89617"/>
                          <a14:backgroundMark x1="13578" y1="8786" x2="12460" y2="92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03" t="48624" r="10580" b="5357"/>
            <a:stretch/>
          </p:blipFill>
          <p:spPr>
            <a:xfrm>
              <a:off x="3815190" y="4256273"/>
              <a:ext cx="1879618" cy="2565422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3" name="Group 1072">
            <a:extLst>
              <a:ext uri="{FF2B5EF4-FFF2-40B4-BE49-F238E27FC236}">
                <a16:creationId xmlns="" xmlns:a16="http://schemas.microsoft.com/office/drawing/2014/main" id="{A790AA95-AA7A-47FB-BBE8-020280F89FEA}"/>
              </a:ext>
            </a:extLst>
          </p:cNvPr>
          <p:cNvGrpSpPr/>
          <p:nvPr/>
        </p:nvGrpSpPr>
        <p:grpSpPr>
          <a:xfrm>
            <a:off x="6220979" y="5980511"/>
            <a:ext cx="1312389" cy="715275"/>
            <a:chOff x="6220979" y="5980511"/>
            <a:chExt cx="1312389" cy="715275"/>
          </a:xfrm>
        </p:grpSpPr>
        <p:sp>
          <p:nvSpPr>
            <p:cNvPr id="176" name="Oval 175">
              <a:extLst>
                <a:ext uri="{FF2B5EF4-FFF2-40B4-BE49-F238E27FC236}">
                  <a16:creationId xmlns="" xmlns:a16="http://schemas.microsoft.com/office/drawing/2014/main" id="{3415026E-A5D9-43C5-99ED-01B97820953C}"/>
                </a:ext>
              </a:extLst>
            </p:cNvPr>
            <p:cNvSpPr/>
            <p:nvPr/>
          </p:nvSpPr>
          <p:spPr>
            <a:xfrm>
              <a:off x="6220979" y="6259661"/>
              <a:ext cx="1312389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4" name="Picture 1053">
              <a:extLst>
                <a:ext uri="{FF2B5EF4-FFF2-40B4-BE49-F238E27FC236}">
                  <a16:creationId xmlns="" xmlns:a16="http://schemas.microsoft.com/office/drawing/2014/main" id="{A89A0AE8-CFE4-4960-ACEF-74A063567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475" y="6017281"/>
              <a:ext cx="632295" cy="484761"/>
            </a:xfrm>
            <a:prstGeom prst="rect">
              <a:avLst/>
            </a:prstGeom>
          </p:spPr>
        </p:pic>
        <p:pic>
          <p:nvPicPr>
            <p:cNvPr id="1056" name="Picture 1055">
              <a:extLst>
                <a:ext uri="{FF2B5EF4-FFF2-40B4-BE49-F238E27FC236}">
                  <a16:creationId xmlns="" xmlns:a16="http://schemas.microsoft.com/office/drawing/2014/main" id="{9F6C0833-647F-4555-9125-099A13114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879" y="5980511"/>
              <a:ext cx="442609" cy="558528"/>
            </a:xfrm>
            <a:prstGeom prst="rect">
              <a:avLst/>
            </a:prstGeom>
          </p:spPr>
        </p:pic>
      </p:grpSp>
      <p:grpSp>
        <p:nvGrpSpPr>
          <p:cNvPr id="1075" name="Group 1074">
            <a:extLst>
              <a:ext uri="{FF2B5EF4-FFF2-40B4-BE49-F238E27FC236}">
                <a16:creationId xmlns="" xmlns:a16="http://schemas.microsoft.com/office/drawing/2014/main" id="{D5996E63-D1E4-4434-BBCC-AC3724EF4BE9}"/>
              </a:ext>
            </a:extLst>
          </p:cNvPr>
          <p:cNvGrpSpPr/>
          <p:nvPr/>
        </p:nvGrpSpPr>
        <p:grpSpPr>
          <a:xfrm>
            <a:off x="7290189" y="5505566"/>
            <a:ext cx="1579621" cy="1283312"/>
            <a:chOff x="9200264" y="5570336"/>
            <a:chExt cx="1579621" cy="1283312"/>
          </a:xfrm>
        </p:grpSpPr>
        <p:pic>
          <p:nvPicPr>
            <p:cNvPr id="1058" name="Picture 1057">
              <a:extLst>
                <a:ext uri="{FF2B5EF4-FFF2-40B4-BE49-F238E27FC236}">
                  <a16:creationId xmlns="" xmlns:a16="http://schemas.microsoft.com/office/drawing/2014/main" id="{D2CE8733-235E-4880-B686-2A5E08876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404" y="5570336"/>
              <a:ext cx="663914" cy="695528"/>
            </a:xfrm>
            <a:prstGeom prst="rect">
              <a:avLst/>
            </a:prstGeom>
          </p:spPr>
        </p:pic>
        <p:sp>
          <p:nvSpPr>
            <p:cNvPr id="175" name="Oval 174">
              <a:extLst>
                <a:ext uri="{FF2B5EF4-FFF2-40B4-BE49-F238E27FC236}">
                  <a16:creationId xmlns="" xmlns:a16="http://schemas.microsoft.com/office/drawing/2014/main" id="{05FA2204-CA1B-4B26-B089-467B6D51B9B7}"/>
                </a:ext>
              </a:extLst>
            </p:cNvPr>
            <p:cNvSpPr/>
            <p:nvPr/>
          </p:nvSpPr>
          <p:spPr>
            <a:xfrm>
              <a:off x="9200264" y="6417523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60" name="Picture 1059">
              <a:extLst>
                <a:ext uri="{FF2B5EF4-FFF2-40B4-BE49-F238E27FC236}">
                  <a16:creationId xmlns="" xmlns:a16="http://schemas.microsoft.com/office/drawing/2014/main" id="{D19BC593-8BDB-4790-AF5B-AAB77E33F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6629" y="6051542"/>
              <a:ext cx="935137" cy="642904"/>
            </a:xfrm>
            <a:prstGeom prst="rect">
              <a:avLst/>
            </a:prstGeom>
          </p:spPr>
        </p:pic>
        <p:pic>
          <p:nvPicPr>
            <p:cNvPr id="1052" name="Picture 1051">
              <a:extLst>
                <a:ext uri="{FF2B5EF4-FFF2-40B4-BE49-F238E27FC236}">
                  <a16:creationId xmlns="" xmlns:a16="http://schemas.microsoft.com/office/drawing/2014/main" id="{BBF797C0-5332-474D-B35A-49331C1CD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7396" y="6056679"/>
              <a:ext cx="547991" cy="558529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7A581F4-5053-4112-9ADE-2E7E3C9A43D9}"/>
              </a:ext>
            </a:extLst>
          </p:cNvPr>
          <p:cNvSpPr txBox="1"/>
          <p:nvPr/>
        </p:nvSpPr>
        <p:spPr>
          <a:xfrm>
            <a:off x="847725" y="549697"/>
            <a:ext cx="10963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Cùng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chuẩn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bị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nguyên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liệu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để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ra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li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trà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sữa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ngọt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ngào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nhé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D5093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3801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/>
          <p:bldP spid="4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820">
              <a:srgbClr val="DFEBF7"/>
            </a:gs>
            <a:gs pos="72269">
              <a:srgbClr val="A1C6E7"/>
            </a:gs>
            <a:gs pos="64126">
              <a:srgbClr val="B6D2EC"/>
            </a:gs>
            <a:gs pos="58140">
              <a:srgbClr val="C5DBF0"/>
            </a:gs>
            <a:gs pos="0">
              <a:srgbClr val="00B0F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707133-AE1E-94EA-75C0-C043C4F63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3949" y="119432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roup 433">
            <a:extLst>
              <a:ext uri="{FF2B5EF4-FFF2-40B4-BE49-F238E27FC236}">
                <a16:creationId xmlns="" xmlns:a16="http://schemas.microsoft.com/office/drawing/2014/main" id="{5647972E-362A-4C4E-9120-7D159CB5A016}"/>
              </a:ext>
            </a:extLst>
          </p:cNvPr>
          <p:cNvGrpSpPr/>
          <p:nvPr/>
        </p:nvGrpSpPr>
        <p:grpSpPr>
          <a:xfrm>
            <a:off x="0" y="1473824"/>
            <a:ext cx="12192000" cy="4555251"/>
            <a:chOff x="0" y="1473824"/>
            <a:chExt cx="12192000" cy="4555251"/>
          </a:xfrm>
        </p:grpSpPr>
        <p:grpSp>
          <p:nvGrpSpPr>
            <p:cNvPr id="288" name="Group 287">
              <a:extLst>
                <a:ext uri="{FF2B5EF4-FFF2-40B4-BE49-F238E27FC236}">
                  <a16:creationId xmlns="" xmlns:a16="http://schemas.microsoft.com/office/drawing/2014/main" id="{288C83F3-7DEB-4BFE-9081-EE6A5E22BEF6}"/>
                </a:ext>
              </a:extLst>
            </p:cNvPr>
            <p:cNvGrpSpPr/>
            <p:nvPr/>
          </p:nvGrpSpPr>
          <p:grpSpPr>
            <a:xfrm>
              <a:off x="0" y="1780221"/>
              <a:ext cx="12192000" cy="3841878"/>
              <a:chOff x="0" y="1856423"/>
              <a:chExt cx="12192000" cy="3841878"/>
            </a:xfrm>
          </p:grpSpPr>
          <p:cxnSp>
            <p:nvCxnSpPr>
              <p:cNvPr id="278" name="Straight Connector 277">
                <a:extLst>
                  <a:ext uri="{FF2B5EF4-FFF2-40B4-BE49-F238E27FC236}">
                    <a16:creationId xmlns="" xmlns:a16="http://schemas.microsoft.com/office/drawing/2014/main" id="{FC9A6DE6-A83C-4330-B81F-25DE879F99BB}"/>
                  </a:ext>
                </a:extLst>
              </p:cNvPr>
              <p:cNvCxnSpPr/>
              <p:nvPr/>
            </p:nvCxnSpPr>
            <p:spPr>
              <a:xfrm>
                <a:off x="0" y="18564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="" xmlns:a16="http://schemas.microsoft.com/office/drawing/2014/main" id="{0E699C82-6881-4A5A-B0C7-9A846790D11F}"/>
                  </a:ext>
                </a:extLst>
              </p:cNvPr>
              <p:cNvCxnSpPr/>
              <p:nvPr/>
            </p:nvCxnSpPr>
            <p:spPr>
              <a:xfrm>
                <a:off x="0" y="22909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="" xmlns:a16="http://schemas.microsoft.com/office/drawing/2014/main" id="{94561E5F-B829-49F8-8FFF-79762204C96A}"/>
                  </a:ext>
                </a:extLst>
              </p:cNvPr>
              <p:cNvCxnSpPr/>
              <p:nvPr/>
            </p:nvCxnSpPr>
            <p:spPr>
              <a:xfrm>
                <a:off x="0" y="26946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="" xmlns:a16="http://schemas.microsoft.com/office/drawing/2014/main" id="{984A7D4D-6E32-4CDF-8D9F-1688E140600D}"/>
                  </a:ext>
                </a:extLst>
              </p:cNvPr>
              <p:cNvCxnSpPr/>
              <p:nvPr/>
            </p:nvCxnSpPr>
            <p:spPr>
              <a:xfrm>
                <a:off x="0" y="31291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="" xmlns:a16="http://schemas.microsoft.com/office/drawing/2014/main" id="{64776996-693C-45EB-A6A4-F60C6211CD6F}"/>
                  </a:ext>
                </a:extLst>
              </p:cNvPr>
              <p:cNvCxnSpPr/>
              <p:nvPr/>
            </p:nvCxnSpPr>
            <p:spPr>
              <a:xfrm>
                <a:off x="0" y="35328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="" xmlns:a16="http://schemas.microsoft.com/office/drawing/2014/main" id="{57527306-B134-4F20-9E74-99ADDCF4336B}"/>
                  </a:ext>
                </a:extLst>
              </p:cNvPr>
              <p:cNvCxnSpPr/>
              <p:nvPr/>
            </p:nvCxnSpPr>
            <p:spPr>
              <a:xfrm>
                <a:off x="0" y="39673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="" xmlns:a16="http://schemas.microsoft.com/office/drawing/2014/main" id="{023C5C04-FE9D-4D3B-BA1D-7AD70EB7B9A1}"/>
                  </a:ext>
                </a:extLst>
              </p:cNvPr>
              <p:cNvCxnSpPr/>
              <p:nvPr/>
            </p:nvCxnSpPr>
            <p:spPr>
              <a:xfrm>
                <a:off x="0" y="4382052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="" xmlns:a16="http://schemas.microsoft.com/office/drawing/2014/main" id="{CEC3858F-7419-4116-960A-609C335DEE0F}"/>
                  </a:ext>
                </a:extLst>
              </p:cNvPr>
              <p:cNvCxnSpPr/>
              <p:nvPr/>
            </p:nvCxnSpPr>
            <p:spPr>
              <a:xfrm>
                <a:off x="0" y="4816559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="" xmlns:a16="http://schemas.microsoft.com/office/drawing/2014/main" id="{7B737B6D-5C48-4A67-B028-08E7F91A620E}"/>
                  </a:ext>
                </a:extLst>
              </p:cNvPr>
              <p:cNvCxnSpPr/>
              <p:nvPr/>
            </p:nvCxnSpPr>
            <p:spPr>
              <a:xfrm>
                <a:off x="0" y="5263794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="" xmlns:a16="http://schemas.microsoft.com/office/drawing/2014/main" id="{FB2AAB76-D1CA-40BD-97D4-3F4ABD3BCEE3}"/>
                  </a:ext>
                </a:extLst>
              </p:cNvPr>
              <p:cNvCxnSpPr/>
              <p:nvPr/>
            </p:nvCxnSpPr>
            <p:spPr>
              <a:xfrm>
                <a:off x="0" y="5698301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>
              <a:extLst>
                <a:ext uri="{FF2B5EF4-FFF2-40B4-BE49-F238E27FC236}">
                  <a16:creationId xmlns="" xmlns:a16="http://schemas.microsoft.com/office/drawing/2014/main" id="{07B60A61-24C4-4B30-8222-269C5958C4D2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="" xmlns:a16="http://schemas.microsoft.com/office/drawing/2014/main" id="{31E0A96B-9D1A-450A-A7F8-685A1D806DC1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="" xmlns:a16="http://schemas.microsoft.com/office/drawing/2014/main" id="{20A9237E-703A-4E61-946E-F50757E3874C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="" xmlns:a16="http://schemas.microsoft.com/office/drawing/2014/main" id="{D09EDCDC-2413-4B30-A6E3-B5CB3885EAD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="" xmlns:a16="http://schemas.microsoft.com/office/drawing/2014/main" id="{31175162-B381-4DEC-857A-310CBE9FD20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="" xmlns:a16="http://schemas.microsoft.com/office/drawing/2014/main" id="{D46850AE-B10D-4279-A5DE-902EF361B835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="" xmlns:a16="http://schemas.microsoft.com/office/drawing/2014/main" id="{CF079487-F948-47F4-BC08-09A5B97AF164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="" xmlns:a16="http://schemas.microsoft.com/office/drawing/2014/main" id="{714B3CC8-2CEA-4FA5-9645-1D310DD55D99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="" xmlns:a16="http://schemas.microsoft.com/office/drawing/2014/main" id="{CF636144-F460-46E9-AC61-41C501B5610B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="" xmlns:a16="http://schemas.microsoft.com/office/drawing/2014/main" id="{B770C082-D1AC-4196-9CC9-AC9668669D9E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="" xmlns:a16="http://schemas.microsoft.com/office/drawing/2014/main" id="{B791D99F-942D-4025-9606-9915BDCA330B}"/>
                </a:ext>
              </a:extLst>
            </p:cNvPr>
            <p:cNvCxnSpPr>
              <a:cxnSpLocks/>
            </p:cNvCxnSpPr>
            <p:nvPr/>
          </p:nvCxnSpPr>
          <p:spPr>
            <a:xfrm>
              <a:off x="955407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="" xmlns:a16="http://schemas.microsoft.com/office/drawing/2014/main" id="{0EE9E294-A0A6-4712-9796-13DD9B988684}"/>
                </a:ext>
              </a:extLst>
            </p:cNvPr>
            <p:cNvCxnSpPr>
              <a:cxnSpLocks/>
            </p:cNvCxnSpPr>
            <p:nvPr/>
          </p:nvCxnSpPr>
          <p:spPr>
            <a:xfrm>
              <a:off x="2227341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="" xmlns:a16="http://schemas.microsoft.com/office/drawing/2014/main" id="{DCDC0395-9B65-4846-B24A-07E494308E13}"/>
                </a:ext>
              </a:extLst>
            </p:cNvPr>
            <p:cNvCxnSpPr>
              <a:cxnSpLocks/>
            </p:cNvCxnSpPr>
            <p:nvPr/>
          </p:nvCxnSpPr>
          <p:spPr>
            <a:xfrm>
              <a:off x="3482810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="" xmlns:a16="http://schemas.microsoft.com/office/drawing/2014/main" id="{95E331EE-4EF0-4CBF-AA8B-A5CBBD64D086}"/>
                </a:ext>
              </a:extLst>
            </p:cNvPr>
            <p:cNvCxnSpPr>
              <a:cxnSpLocks/>
            </p:cNvCxnSpPr>
            <p:nvPr/>
          </p:nvCxnSpPr>
          <p:spPr>
            <a:xfrm>
              <a:off x="4700383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="" xmlns:a16="http://schemas.microsoft.com/office/drawing/2014/main" id="{FF5BE462-C6C2-4784-A984-E284E024264F}"/>
                </a:ext>
              </a:extLst>
            </p:cNvPr>
            <p:cNvCxnSpPr>
              <a:cxnSpLocks/>
            </p:cNvCxnSpPr>
            <p:nvPr/>
          </p:nvCxnSpPr>
          <p:spPr>
            <a:xfrm>
              <a:off x="5955852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="" xmlns:a16="http://schemas.microsoft.com/office/drawing/2014/main" id="{A6EA2871-6DE0-4F51-B661-74F78A7D8604}"/>
                </a:ext>
              </a:extLst>
            </p:cNvPr>
            <p:cNvCxnSpPr>
              <a:cxnSpLocks/>
            </p:cNvCxnSpPr>
            <p:nvPr/>
          </p:nvCxnSpPr>
          <p:spPr>
            <a:xfrm>
              <a:off x="7227786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="" xmlns:a16="http://schemas.microsoft.com/office/drawing/2014/main" id="{2D719B42-70B8-4F69-AF11-FCE46FEC0935}"/>
                </a:ext>
              </a:extLst>
            </p:cNvPr>
            <p:cNvCxnSpPr>
              <a:cxnSpLocks/>
            </p:cNvCxnSpPr>
            <p:nvPr/>
          </p:nvCxnSpPr>
          <p:spPr>
            <a:xfrm>
              <a:off x="8483255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="" xmlns:a16="http://schemas.microsoft.com/office/drawing/2014/main" id="{3868B38D-E795-4ACC-AD7E-DE221C254CFF}"/>
                </a:ext>
              </a:extLst>
            </p:cNvPr>
            <p:cNvCxnSpPr>
              <a:cxnSpLocks/>
            </p:cNvCxnSpPr>
            <p:nvPr/>
          </p:nvCxnSpPr>
          <p:spPr>
            <a:xfrm>
              <a:off x="9817817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="" xmlns:a16="http://schemas.microsoft.com/office/drawing/2014/main" id="{11D4D732-7BDF-42C1-B604-91527055CF95}"/>
                </a:ext>
              </a:extLst>
            </p:cNvPr>
            <p:cNvCxnSpPr>
              <a:cxnSpLocks/>
            </p:cNvCxnSpPr>
            <p:nvPr/>
          </p:nvCxnSpPr>
          <p:spPr>
            <a:xfrm>
              <a:off x="11073286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="" xmlns:a16="http://schemas.microsoft.com/office/drawing/2014/main" id="{DAA2F0C1-C7F6-4A8E-A82B-7A12EE745DCB}"/>
                </a:ext>
              </a:extLst>
            </p:cNvPr>
            <p:cNvCxnSpPr>
              <a:cxnSpLocks/>
            </p:cNvCxnSpPr>
            <p:nvPr/>
          </p:nvCxnSpPr>
          <p:spPr>
            <a:xfrm>
              <a:off x="327401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="" xmlns:a16="http://schemas.microsoft.com/office/drawing/2014/main" id="{D53C7214-E8E1-40C8-B287-E21785A21AFF}"/>
                </a:ext>
              </a:extLst>
            </p:cNvPr>
            <p:cNvCxnSpPr>
              <a:cxnSpLocks/>
            </p:cNvCxnSpPr>
            <p:nvPr/>
          </p:nvCxnSpPr>
          <p:spPr>
            <a:xfrm>
              <a:off x="1582870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="" xmlns:a16="http://schemas.microsoft.com/office/drawing/2014/main" id="{2AD7730A-710B-4D44-8E55-AD4999EBE1BD}"/>
                </a:ext>
              </a:extLst>
            </p:cNvPr>
            <p:cNvCxnSpPr>
              <a:cxnSpLocks/>
            </p:cNvCxnSpPr>
            <p:nvPr/>
          </p:nvCxnSpPr>
          <p:spPr>
            <a:xfrm>
              <a:off x="2854804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="" xmlns:a16="http://schemas.microsoft.com/office/drawing/2014/main" id="{AA30110D-8933-4EE5-8476-4ECCA900EA23}"/>
                </a:ext>
              </a:extLst>
            </p:cNvPr>
            <p:cNvCxnSpPr>
              <a:cxnSpLocks/>
            </p:cNvCxnSpPr>
            <p:nvPr/>
          </p:nvCxnSpPr>
          <p:spPr>
            <a:xfrm>
              <a:off x="4110273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="" xmlns:a16="http://schemas.microsoft.com/office/drawing/2014/main" id="{5ADEDE60-6AFA-4B0F-9F1A-96959B46019A}"/>
                </a:ext>
              </a:extLst>
            </p:cNvPr>
            <p:cNvCxnSpPr>
              <a:cxnSpLocks/>
            </p:cNvCxnSpPr>
            <p:nvPr/>
          </p:nvCxnSpPr>
          <p:spPr>
            <a:xfrm>
              <a:off x="5327846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="" xmlns:a16="http://schemas.microsoft.com/office/drawing/2014/main" id="{81B5855C-9850-4914-BCE3-0F458A38CA17}"/>
                </a:ext>
              </a:extLst>
            </p:cNvPr>
            <p:cNvCxnSpPr>
              <a:cxnSpLocks/>
            </p:cNvCxnSpPr>
            <p:nvPr/>
          </p:nvCxnSpPr>
          <p:spPr>
            <a:xfrm>
              <a:off x="6583315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="" xmlns:a16="http://schemas.microsoft.com/office/drawing/2014/main" id="{E0F6AAD2-4949-4BBD-B2A3-A565C7208835}"/>
                </a:ext>
              </a:extLst>
            </p:cNvPr>
            <p:cNvCxnSpPr>
              <a:cxnSpLocks/>
            </p:cNvCxnSpPr>
            <p:nvPr/>
          </p:nvCxnSpPr>
          <p:spPr>
            <a:xfrm>
              <a:off x="7855249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="" xmlns:a16="http://schemas.microsoft.com/office/drawing/2014/main" id="{7E6017B4-7EB7-4A7F-8F84-81135211C98C}"/>
                </a:ext>
              </a:extLst>
            </p:cNvPr>
            <p:cNvCxnSpPr>
              <a:cxnSpLocks/>
            </p:cNvCxnSpPr>
            <p:nvPr/>
          </p:nvCxnSpPr>
          <p:spPr>
            <a:xfrm>
              <a:off x="9110718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="" xmlns:a16="http://schemas.microsoft.com/office/drawing/2014/main" id="{88495975-F620-4D59-927D-FE57F5B8F537}"/>
                </a:ext>
              </a:extLst>
            </p:cNvPr>
            <p:cNvCxnSpPr>
              <a:cxnSpLocks/>
            </p:cNvCxnSpPr>
            <p:nvPr/>
          </p:nvCxnSpPr>
          <p:spPr>
            <a:xfrm>
              <a:off x="10445280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="" xmlns:a16="http://schemas.microsoft.com/office/drawing/2014/main" id="{9C63B4F9-0AF0-41D1-B7CB-664DFB29FC8D}"/>
                </a:ext>
              </a:extLst>
            </p:cNvPr>
            <p:cNvCxnSpPr>
              <a:cxnSpLocks/>
            </p:cNvCxnSpPr>
            <p:nvPr/>
          </p:nvCxnSpPr>
          <p:spPr>
            <a:xfrm>
              <a:off x="11700749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="" xmlns:a16="http://schemas.microsoft.com/office/drawing/2014/main" id="{B6450E92-929F-4A81-BA6E-6D1DEEC94C11}"/>
                </a:ext>
              </a:extLst>
            </p:cNvPr>
            <p:cNvCxnSpPr>
              <a:cxnSpLocks/>
            </p:cNvCxnSpPr>
            <p:nvPr/>
          </p:nvCxnSpPr>
          <p:spPr>
            <a:xfrm>
              <a:off x="952962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="" xmlns:a16="http://schemas.microsoft.com/office/drawing/2014/main" id="{0858535E-6EB0-4E24-BCD2-213EC20AB426}"/>
                </a:ext>
              </a:extLst>
            </p:cNvPr>
            <p:cNvCxnSpPr>
              <a:cxnSpLocks/>
            </p:cNvCxnSpPr>
            <p:nvPr/>
          </p:nvCxnSpPr>
          <p:spPr>
            <a:xfrm>
              <a:off x="2224896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="" xmlns:a16="http://schemas.microsoft.com/office/drawing/2014/main" id="{A3178DA0-D3C5-4D9F-93C1-D4FEDFE31D0B}"/>
                </a:ext>
              </a:extLst>
            </p:cNvPr>
            <p:cNvCxnSpPr>
              <a:cxnSpLocks/>
            </p:cNvCxnSpPr>
            <p:nvPr/>
          </p:nvCxnSpPr>
          <p:spPr>
            <a:xfrm>
              <a:off x="3480365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="" xmlns:a16="http://schemas.microsoft.com/office/drawing/2014/main" id="{69B5C3FC-B532-4AAA-B67C-5FA7E6824F24}"/>
                </a:ext>
              </a:extLst>
            </p:cNvPr>
            <p:cNvCxnSpPr>
              <a:cxnSpLocks/>
            </p:cNvCxnSpPr>
            <p:nvPr/>
          </p:nvCxnSpPr>
          <p:spPr>
            <a:xfrm>
              <a:off x="4697938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="" xmlns:a16="http://schemas.microsoft.com/office/drawing/2014/main" id="{76D037A8-D466-411E-B830-1B3798330FDC}"/>
                </a:ext>
              </a:extLst>
            </p:cNvPr>
            <p:cNvCxnSpPr>
              <a:cxnSpLocks/>
            </p:cNvCxnSpPr>
            <p:nvPr/>
          </p:nvCxnSpPr>
          <p:spPr>
            <a:xfrm>
              <a:off x="5953407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="" xmlns:a16="http://schemas.microsoft.com/office/drawing/2014/main" id="{18D616B1-82AF-4384-9F9C-AD77622D65F5}"/>
                </a:ext>
              </a:extLst>
            </p:cNvPr>
            <p:cNvCxnSpPr>
              <a:cxnSpLocks/>
            </p:cNvCxnSpPr>
            <p:nvPr/>
          </p:nvCxnSpPr>
          <p:spPr>
            <a:xfrm>
              <a:off x="7225341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="" xmlns:a16="http://schemas.microsoft.com/office/drawing/2014/main" id="{72A02AB4-F14A-4053-86B3-A0CB28B7D8E8}"/>
                </a:ext>
              </a:extLst>
            </p:cNvPr>
            <p:cNvCxnSpPr>
              <a:cxnSpLocks/>
            </p:cNvCxnSpPr>
            <p:nvPr/>
          </p:nvCxnSpPr>
          <p:spPr>
            <a:xfrm>
              <a:off x="8480810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="" xmlns:a16="http://schemas.microsoft.com/office/drawing/2014/main" id="{B814D64C-90AC-40A0-80F9-B89CB9E48442}"/>
                </a:ext>
              </a:extLst>
            </p:cNvPr>
            <p:cNvCxnSpPr>
              <a:cxnSpLocks/>
            </p:cNvCxnSpPr>
            <p:nvPr/>
          </p:nvCxnSpPr>
          <p:spPr>
            <a:xfrm>
              <a:off x="9815372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="" xmlns:a16="http://schemas.microsoft.com/office/drawing/2014/main" id="{EFDE2DF3-784E-43DA-8059-EC189493145E}"/>
                </a:ext>
              </a:extLst>
            </p:cNvPr>
            <p:cNvCxnSpPr>
              <a:cxnSpLocks/>
            </p:cNvCxnSpPr>
            <p:nvPr/>
          </p:nvCxnSpPr>
          <p:spPr>
            <a:xfrm>
              <a:off x="11070841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="" xmlns:a16="http://schemas.microsoft.com/office/drawing/2014/main" id="{AE1C84E5-4476-4C87-9210-866668A13EA4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="" xmlns:a16="http://schemas.microsoft.com/office/drawing/2014/main" id="{04ED05BA-90EE-4AA9-BF81-87880FC35395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="" xmlns:a16="http://schemas.microsoft.com/office/drawing/2014/main" id="{7F7D7B79-5A0D-4D12-8078-122D597A057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="" xmlns:a16="http://schemas.microsoft.com/office/drawing/2014/main" id="{0D788996-4C15-4B79-8ADB-35ADF56FA3B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="" xmlns:a16="http://schemas.microsoft.com/office/drawing/2014/main" id="{7529B72A-DD14-4E1F-8083-676970C2561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="" xmlns:a16="http://schemas.microsoft.com/office/drawing/2014/main" id="{4794255F-A8BC-4BB6-81A9-59E5AE0B7CB1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="" xmlns:a16="http://schemas.microsoft.com/office/drawing/2014/main" id="{7C5008E3-70E0-48B2-980A-CBEE79422185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="" xmlns:a16="http://schemas.microsoft.com/office/drawing/2014/main" id="{615E76F9-CEA1-4727-929E-D9C9D378A4D7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="" xmlns:a16="http://schemas.microsoft.com/office/drawing/2014/main" id="{2AFB9DC2-EF30-4257-A2EA-1DE2EC105E9E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="" xmlns:a16="http://schemas.microsoft.com/office/drawing/2014/main" id="{7DC40925-9582-47DA-BF06-BB199E59C72D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="" xmlns:a16="http://schemas.microsoft.com/office/drawing/2014/main" id="{E9F6D2B9-9ADC-43E5-84B7-9AE2B956DF94}"/>
                </a:ext>
              </a:extLst>
            </p:cNvPr>
            <p:cNvCxnSpPr>
              <a:cxnSpLocks/>
            </p:cNvCxnSpPr>
            <p:nvPr/>
          </p:nvCxnSpPr>
          <p:spPr>
            <a:xfrm>
              <a:off x="951867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="" xmlns:a16="http://schemas.microsoft.com/office/drawing/2014/main" id="{AF173452-AFB7-4D5E-BF72-A293DF569AFE}"/>
                </a:ext>
              </a:extLst>
            </p:cNvPr>
            <p:cNvCxnSpPr>
              <a:cxnSpLocks/>
            </p:cNvCxnSpPr>
            <p:nvPr/>
          </p:nvCxnSpPr>
          <p:spPr>
            <a:xfrm>
              <a:off x="2223801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="" xmlns:a16="http://schemas.microsoft.com/office/drawing/2014/main" id="{E796D8FF-7AF8-43AF-AB10-98DF3A38A355}"/>
                </a:ext>
              </a:extLst>
            </p:cNvPr>
            <p:cNvCxnSpPr>
              <a:cxnSpLocks/>
            </p:cNvCxnSpPr>
            <p:nvPr/>
          </p:nvCxnSpPr>
          <p:spPr>
            <a:xfrm>
              <a:off x="3479270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="" xmlns:a16="http://schemas.microsoft.com/office/drawing/2014/main" id="{D9A7CCB4-B363-4FFF-9AE3-92CE2FFA3F9E}"/>
                </a:ext>
              </a:extLst>
            </p:cNvPr>
            <p:cNvCxnSpPr>
              <a:cxnSpLocks/>
            </p:cNvCxnSpPr>
            <p:nvPr/>
          </p:nvCxnSpPr>
          <p:spPr>
            <a:xfrm>
              <a:off x="4696843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="" xmlns:a16="http://schemas.microsoft.com/office/drawing/2014/main" id="{B16AD9EC-934E-47DD-9D8C-7AA04DD769DE}"/>
                </a:ext>
              </a:extLst>
            </p:cNvPr>
            <p:cNvCxnSpPr>
              <a:cxnSpLocks/>
            </p:cNvCxnSpPr>
            <p:nvPr/>
          </p:nvCxnSpPr>
          <p:spPr>
            <a:xfrm>
              <a:off x="5952312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="" xmlns:a16="http://schemas.microsoft.com/office/drawing/2014/main" id="{035BB38B-D057-495D-8C0B-DDC0696D0356}"/>
                </a:ext>
              </a:extLst>
            </p:cNvPr>
            <p:cNvCxnSpPr>
              <a:cxnSpLocks/>
            </p:cNvCxnSpPr>
            <p:nvPr/>
          </p:nvCxnSpPr>
          <p:spPr>
            <a:xfrm>
              <a:off x="7224246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="" xmlns:a16="http://schemas.microsoft.com/office/drawing/2014/main" id="{192326BC-364D-4E98-B3E8-8CACC31E236A}"/>
                </a:ext>
              </a:extLst>
            </p:cNvPr>
            <p:cNvCxnSpPr>
              <a:cxnSpLocks/>
            </p:cNvCxnSpPr>
            <p:nvPr/>
          </p:nvCxnSpPr>
          <p:spPr>
            <a:xfrm>
              <a:off x="8479715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="" xmlns:a16="http://schemas.microsoft.com/office/drawing/2014/main" id="{D30A5C5C-6563-41EF-8C28-5CB21D13D1E1}"/>
                </a:ext>
              </a:extLst>
            </p:cNvPr>
            <p:cNvCxnSpPr>
              <a:cxnSpLocks/>
            </p:cNvCxnSpPr>
            <p:nvPr/>
          </p:nvCxnSpPr>
          <p:spPr>
            <a:xfrm>
              <a:off x="9814277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="" xmlns:a16="http://schemas.microsoft.com/office/drawing/2014/main" id="{8E26531B-B1C5-4AE4-9CAD-9C4F98AB6839}"/>
                </a:ext>
              </a:extLst>
            </p:cNvPr>
            <p:cNvCxnSpPr>
              <a:cxnSpLocks/>
            </p:cNvCxnSpPr>
            <p:nvPr/>
          </p:nvCxnSpPr>
          <p:spPr>
            <a:xfrm>
              <a:off x="11069746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="" xmlns:a16="http://schemas.microsoft.com/office/drawing/2014/main" id="{2B5693A4-4BF2-4340-85E5-F9F8BB6D5028}"/>
                </a:ext>
              </a:extLst>
            </p:cNvPr>
            <p:cNvCxnSpPr>
              <a:cxnSpLocks/>
            </p:cNvCxnSpPr>
            <p:nvPr/>
          </p:nvCxnSpPr>
          <p:spPr>
            <a:xfrm>
              <a:off x="323861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="" xmlns:a16="http://schemas.microsoft.com/office/drawing/2014/main" id="{294DA6AD-425A-46EB-91FF-C99F5F897974}"/>
                </a:ext>
              </a:extLst>
            </p:cNvPr>
            <p:cNvCxnSpPr>
              <a:cxnSpLocks/>
            </p:cNvCxnSpPr>
            <p:nvPr/>
          </p:nvCxnSpPr>
          <p:spPr>
            <a:xfrm>
              <a:off x="1579330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="" xmlns:a16="http://schemas.microsoft.com/office/drawing/2014/main" id="{A750F78C-5502-47DF-94A6-BD83D4D3A2EA}"/>
                </a:ext>
              </a:extLst>
            </p:cNvPr>
            <p:cNvCxnSpPr>
              <a:cxnSpLocks/>
            </p:cNvCxnSpPr>
            <p:nvPr/>
          </p:nvCxnSpPr>
          <p:spPr>
            <a:xfrm>
              <a:off x="2851264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="" xmlns:a16="http://schemas.microsoft.com/office/drawing/2014/main" id="{6C4DED3A-62DF-48A4-8201-90011C6BA9AB}"/>
                </a:ext>
              </a:extLst>
            </p:cNvPr>
            <p:cNvCxnSpPr>
              <a:cxnSpLocks/>
            </p:cNvCxnSpPr>
            <p:nvPr/>
          </p:nvCxnSpPr>
          <p:spPr>
            <a:xfrm>
              <a:off x="4106733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="" xmlns:a16="http://schemas.microsoft.com/office/drawing/2014/main" id="{3C832EE0-615C-40A1-B063-3D00E7F8ED56}"/>
                </a:ext>
              </a:extLst>
            </p:cNvPr>
            <p:cNvCxnSpPr>
              <a:cxnSpLocks/>
            </p:cNvCxnSpPr>
            <p:nvPr/>
          </p:nvCxnSpPr>
          <p:spPr>
            <a:xfrm>
              <a:off x="5324306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="" xmlns:a16="http://schemas.microsoft.com/office/drawing/2014/main" id="{A5BF7733-F751-40D1-9AFE-3EFAE7A7F8CB}"/>
                </a:ext>
              </a:extLst>
            </p:cNvPr>
            <p:cNvCxnSpPr>
              <a:cxnSpLocks/>
            </p:cNvCxnSpPr>
            <p:nvPr/>
          </p:nvCxnSpPr>
          <p:spPr>
            <a:xfrm>
              <a:off x="6579775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="" xmlns:a16="http://schemas.microsoft.com/office/drawing/2014/main" id="{7C2934D3-FDB0-4A6B-AF81-27B9FA603A82}"/>
                </a:ext>
              </a:extLst>
            </p:cNvPr>
            <p:cNvCxnSpPr>
              <a:cxnSpLocks/>
            </p:cNvCxnSpPr>
            <p:nvPr/>
          </p:nvCxnSpPr>
          <p:spPr>
            <a:xfrm>
              <a:off x="7851709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="" xmlns:a16="http://schemas.microsoft.com/office/drawing/2014/main" id="{EB8FBA19-0E9D-4E05-9C74-8872663A61D2}"/>
                </a:ext>
              </a:extLst>
            </p:cNvPr>
            <p:cNvCxnSpPr>
              <a:cxnSpLocks/>
            </p:cNvCxnSpPr>
            <p:nvPr/>
          </p:nvCxnSpPr>
          <p:spPr>
            <a:xfrm>
              <a:off x="9107178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="" xmlns:a16="http://schemas.microsoft.com/office/drawing/2014/main" id="{F153D53A-2B68-459C-9F60-5C9D3FCAF2B3}"/>
                </a:ext>
              </a:extLst>
            </p:cNvPr>
            <p:cNvCxnSpPr>
              <a:cxnSpLocks/>
            </p:cNvCxnSpPr>
            <p:nvPr/>
          </p:nvCxnSpPr>
          <p:spPr>
            <a:xfrm>
              <a:off x="10441740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="" xmlns:a16="http://schemas.microsoft.com/office/drawing/2014/main" id="{41F03D10-5591-4043-A4A1-647FB0AAAEBB}"/>
                </a:ext>
              </a:extLst>
            </p:cNvPr>
            <p:cNvCxnSpPr>
              <a:cxnSpLocks/>
            </p:cNvCxnSpPr>
            <p:nvPr/>
          </p:nvCxnSpPr>
          <p:spPr>
            <a:xfrm>
              <a:off x="11697209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="" xmlns:a16="http://schemas.microsoft.com/office/drawing/2014/main" id="{83D799A1-634D-4F44-9505-C76B3CACE2D7}"/>
                </a:ext>
              </a:extLst>
            </p:cNvPr>
            <p:cNvCxnSpPr>
              <a:cxnSpLocks/>
            </p:cNvCxnSpPr>
            <p:nvPr/>
          </p:nvCxnSpPr>
          <p:spPr>
            <a:xfrm>
              <a:off x="973298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="" xmlns:a16="http://schemas.microsoft.com/office/drawing/2014/main" id="{AFA3F4EF-8665-45CE-A8DC-DC172992C039}"/>
                </a:ext>
              </a:extLst>
            </p:cNvPr>
            <p:cNvCxnSpPr>
              <a:cxnSpLocks/>
            </p:cNvCxnSpPr>
            <p:nvPr/>
          </p:nvCxnSpPr>
          <p:spPr>
            <a:xfrm>
              <a:off x="2245232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="" xmlns:a16="http://schemas.microsoft.com/office/drawing/2014/main" id="{AD108A21-7EA4-4A44-A136-485D0D2A9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00701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="" xmlns:a16="http://schemas.microsoft.com/office/drawing/2014/main" id="{F99BEBC5-0134-40F8-BC97-6BEFF541407E}"/>
                </a:ext>
              </a:extLst>
            </p:cNvPr>
            <p:cNvCxnSpPr>
              <a:cxnSpLocks/>
            </p:cNvCxnSpPr>
            <p:nvPr/>
          </p:nvCxnSpPr>
          <p:spPr>
            <a:xfrm>
              <a:off x="4718274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="" xmlns:a16="http://schemas.microsoft.com/office/drawing/2014/main" id="{E045E7F7-FF4E-49A5-8C66-E4FA626A64BE}"/>
                </a:ext>
              </a:extLst>
            </p:cNvPr>
            <p:cNvCxnSpPr>
              <a:cxnSpLocks/>
            </p:cNvCxnSpPr>
            <p:nvPr/>
          </p:nvCxnSpPr>
          <p:spPr>
            <a:xfrm>
              <a:off x="5973743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="" xmlns:a16="http://schemas.microsoft.com/office/drawing/2014/main" id="{8335B75E-A183-43EE-8A94-BF32FA2FB43C}"/>
                </a:ext>
              </a:extLst>
            </p:cNvPr>
            <p:cNvCxnSpPr>
              <a:cxnSpLocks/>
            </p:cNvCxnSpPr>
            <p:nvPr/>
          </p:nvCxnSpPr>
          <p:spPr>
            <a:xfrm>
              <a:off x="7245677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="" xmlns:a16="http://schemas.microsoft.com/office/drawing/2014/main" id="{2C3C1B41-EBF0-416D-8A13-9377D70D770D}"/>
                </a:ext>
              </a:extLst>
            </p:cNvPr>
            <p:cNvCxnSpPr>
              <a:cxnSpLocks/>
            </p:cNvCxnSpPr>
            <p:nvPr/>
          </p:nvCxnSpPr>
          <p:spPr>
            <a:xfrm>
              <a:off x="8501146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="" xmlns:a16="http://schemas.microsoft.com/office/drawing/2014/main" id="{8DF12111-3A84-462C-9D6C-EABB6B1B9AA5}"/>
                </a:ext>
              </a:extLst>
            </p:cNvPr>
            <p:cNvCxnSpPr>
              <a:cxnSpLocks/>
            </p:cNvCxnSpPr>
            <p:nvPr/>
          </p:nvCxnSpPr>
          <p:spPr>
            <a:xfrm>
              <a:off x="9835708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="" xmlns:a16="http://schemas.microsoft.com/office/drawing/2014/main" id="{DE183FCD-5BC5-4AF8-A864-B979ECA2AA0F}"/>
                </a:ext>
              </a:extLst>
            </p:cNvPr>
            <p:cNvCxnSpPr>
              <a:cxnSpLocks/>
            </p:cNvCxnSpPr>
            <p:nvPr/>
          </p:nvCxnSpPr>
          <p:spPr>
            <a:xfrm>
              <a:off x="11091177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="" xmlns:a16="http://schemas.microsoft.com/office/drawing/2014/main" id="{321D0BE5-6066-4E88-8F1E-A141C61266CF}"/>
                </a:ext>
              </a:extLst>
            </p:cNvPr>
            <p:cNvCxnSpPr>
              <a:cxnSpLocks/>
            </p:cNvCxnSpPr>
            <p:nvPr/>
          </p:nvCxnSpPr>
          <p:spPr>
            <a:xfrm>
              <a:off x="345292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="" xmlns:a16="http://schemas.microsoft.com/office/drawing/2014/main" id="{CC578C32-7216-44E6-B5E3-BE45302186B8}"/>
                </a:ext>
              </a:extLst>
            </p:cNvPr>
            <p:cNvCxnSpPr>
              <a:cxnSpLocks/>
            </p:cNvCxnSpPr>
            <p:nvPr/>
          </p:nvCxnSpPr>
          <p:spPr>
            <a:xfrm>
              <a:off x="1600761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="" xmlns:a16="http://schemas.microsoft.com/office/drawing/2014/main" id="{FA775A97-D966-470C-BB71-E5C6A70312A6}"/>
                </a:ext>
              </a:extLst>
            </p:cNvPr>
            <p:cNvCxnSpPr>
              <a:cxnSpLocks/>
            </p:cNvCxnSpPr>
            <p:nvPr/>
          </p:nvCxnSpPr>
          <p:spPr>
            <a:xfrm>
              <a:off x="2872695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="" xmlns:a16="http://schemas.microsoft.com/office/drawing/2014/main" id="{F1F37C9D-20BA-4941-8EDE-EB7052B48745}"/>
                </a:ext>
              </a:extLst>
            </p:cNvPr>
            <p:cNvCxnSpPr>
              <a:cxnSpLocks/>
            </p:cNvCxnSpPr>
            <p:nvPr/>
          </p:nvCxnSpPr>
          <p:spPr>
            <a:xfrm>
              <a:off x="4128164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="" xmlns:a16="http://schemas.microsoft.com/office/drawing/2014/main" id="{A198EABE-BB26-4FCE-88F2-09FCEED50C95}"/>
                </a:ext>
              </a:extLst>
            </p:cNvPr>
            <p:cNvCxnSpPr>
              <a:cxnSpLocks/>
            </p:cNvCxnSpPr>
            <p:nvPr/>
          </p:nvCxnSpPr>
          <p:spPr>
            <a:xfrm>
              <a:off x="5345737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="" xmlns:a16="http://schemas.microsoft.com/office/drawing/2014/main" id="{FA015D6E-1B41-4B0D-9DD7-BB91A01C7271}"/>
                </a:ext>
              </a:extLst>
            </p:cNvPr>
            <p:cNvCxnSpPr>
              <a:cxnSpLocks/>
            </p:cNvCxnSpPr>
            <p:nvPr/>
          </p:nvCxnSpPr>
          <p:spPr>
            <a:xfrm>
              <a:off x="6601206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="" xmlns:a16="http://schemas.microsoft.com/office/drawing/2014/main" id="{F6ED3622-8BC4-42AF-B399-5B78E38E1F02}"/>
                </a:ext>
              </a:extLst>
            </p:cNvPr>
            <p:cNvCxnSpPr>
              <a:cxnSpLocks/>
            </p:cNvCxnSpPr>
            <p:nvPr/>
          </p:nvCxnSpPr>
          <p:spPr>
            <a:xfrm>
              <a:off x="7873140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="" xmlns:a16="http://schemas.microsoft.com/office/drawing/2014/main" id="{45E48312-DB0A-41C0-8AFD-FD2FC9234305}"/>
                </a:ext>
              </a:extLst>
            </p:cNvPr>
            <p:cNvCxnSpPr>
              <a:cxnSpLocks/>
            </p:cNvCxnSpPr>
            <p:nvPr/>
          </p:nvCxnSpPr>
          <p:spPr>
            <a:xfrm>
              <a:off x="9128609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="" xmlns:a16="http://schemas.microsoft.com/office/drawing/2014/main" id="{2F00BFF9-F83D-4D3D-8BD6-B494FB98BFB7}"/>
                </a:ext>
              </a:extLst>
            </p:cNvPr>
            <p:cNvCxnSpPr>
              <a:cxnSpLocks/>
            </p:cNvCxnSpPr>
            <p:nvPr/>
          </p:nvCxnSpPr>
          <p:spPr>
            <a:xfrm>
              <a:off x="10463171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="" xmlns:a16="http://schemas.microsoft.com/office/drawing/2014/main" id="{AB353712-893B-4781-8A52-6ADC20D9DE1E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640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="" xmlns:a16="http://schemas.microsoft.com/office/drawing/2014/main" id="{3A59933A-99DD-4A09-858A-BF7F66FAB30E}"/>
                </a:ext>
              </a:extLst>
            </p:cNvPr>
            <p:cNvCxnSpPr>
              <a:cxnSpLocks/>
            </p:cNvCxnSpPr>
            <p:nvPr/>
          </p:nvCxnSpPr>
          <p:spPr>
            <a:xfrm>
              <a:off x="957916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="" xmlns:a16="http://schemas.microsoft.com/office/drawing/2014/main" id="{D292B3D8-F02E-4AA8-BEC4-EDA11B7EBC00}"/>
                </a:ext>
              </a:extLst>
            </p:cNvPr>
            <p:cNvCxnSpPr>
              <a:cxnSpLocks/>
            </p:cNvCxnSpPr>
            <p:nvPr/>
          </p:nvCxnSpPr>
          <p:spPr>
            <a:xfrm>
              <a:off x="2229850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="" xmlns:a16="http://schemas.microsoft.com/office/drawing/2014/main" id="{EBA76FA6-1592-4EE2-BA96-940653EA3548}"/>
                </a:ext>
              </a:extLst>
            </p:cNvPr>
            <p:cNvCxnSpPr>
              <a:cxnSpLocks/>
            </p:cNvCxnSpPr>
            <p:nvPr/>
          </p:nvCxnSpPr>
          <p:spPr>
            <a:xfrm>
              <a:off x="3485319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="" xmlns:a16="http://schemas.microsoft.com/office/drawing/2014/main" id="{3FED64CE-FD76-4369-B39B-B2CFFB064152}"/>
                </a:ext>
              </a:extLst>
            </p:cNvPr>
            <p:cNvCxnSpPr>
              <a:cxnSpLocks/>
            </p:cNvCxnSpPr>
            <p:nvPr/>
          </p:nvCxnSpPr>
          <p:spPr>
            <a:xfrm>
              <a:off x="4702892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="" xmlns:a16="http://schemas.microsoft.com/office/drawing/2014/main" id="{9A66CCD8-F86F-4547-8725-E8F383E0B828}"/>
                </a:ext>
              </a:extLst>
            </p:cNvPr>
            <p:cNvCxnSpPr>
              <a:cxnSpLocks/>
            </p:cNvCxnSpPr>
            <p:nvPr/>
          </p:nvCxnSpPr>
          <p:spPr>
            <a:xfrm>
              <a:off x="5958361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="" xmlns:a16="http://schemas.microsoft.com/office/drawing/2014/main" id="{21FA89CD-7F10-49EB-BFDE-E3C03D6C69B9}"/>
                </a:ext>
              </a:extLst>
            </p:cNvPr>
            <p:cNvCxnSpPr>
              <a:cxnSpLocks/>
            </p:cNvCxnSpPr>
            <p:nvPr/>
          </p:nvCxnSpPr>
          <p:spPr>
            <a:xfrm>
              <a:off x="7230295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="" xmlns:a16="http://schemas.microsoft.com/office/drawing/2014/main" id="{A675E6E6-77F1-4013-BDC9-4CF6740A1BC7}"/>
                </a:ext>
              </a:extLst>
            </p:cNvPr>
            <p:cNvCxnSpPr>
              <a:cxnSpLocks/>
            </p:cNvCxnSpPr>
            <p:nvPr/>
          </p:nvCxnSpPr>
          <p:spPr>
            <a:xfrm>
              <a:off x="8485764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="" xmlns:a16="http://schemas.microsoft.com/office/drawing/2014/main" id="{6DFEFD27-6428-4F93-9523-F1B0EA9AB7A7}"/>
                </a:ext>
              </a:extLst>
            </p:cNvPr>
            <p:cNvCxnSpPr>
              <a:cxnSpLocks/>
            </p:cNvCxnSpPr>
            <p:nvPr/>
          </p:nvCxnSpPr>
          <p:spPr>
            <a:xfrm>
              <a:off x="9820326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="" xmlns:a16="http://schemas.microsoft.com/office/drawing/2014/main" id="{0D8377E2-EE1A-4A7F-9761-602F4A9AC766}"/>
                </a:ext>
              </a:extLst>
            </p:cNvPr>
            <p:cNvCxnSpPr>
              <a:cxnSpLocks/>
            </p:cNvCxnSpPr>
            <p:nvPr/>
          </p:nvCxnSpPr>
          <p:spPr>
            <a:xfrm>
              <a:off x="11075795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="" xmlns:a16="http://schemas.microsoft.com/office/drawing/2014/main" id="{1ED55E44-E5CB-4A19-9CC1-D885C30AFEB8}"/>
                </a:ext>
              </a:extLst>
            </p:cNvPr>
            <p:cNvCxnSpPr>
              <a:cxnSpLocks/>
            </p:cNvCxnSpPr>
            <p:nvPr/>
          </p:nvCxnSpPr>
          <p:spPr>
            <a:xfrm>
              <a:off x="329910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="" xmlns:a16="http://schemas.microsoft.com/office/drawing/2014/main" id="{6B5C4B11-67DA-43F5-BF7D-AFD8AA4ACD7D}"/>
                </a:ext>
              </a:extLst>
            </p:cNvPr>
            <p:cNvCxnSpPr>
              <a:cxnSpLocks/>
            </p:cNvCxnSpPr>
            <p:nvPr/>
          </p:nvCxnSpPr>
          <p:spPr>
            <a:xfrm>
              <a:off x="1585379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="" xmlns:a16="http://schemas.microsoft.com/office/drawing/2014/main" id="{3351A35B-A833-4B01-8025-CAB7B54345B0}"/>
                </a:ext>
              </a:extLst>
            </p:cNvPr>
            <p:cNvCxnSpPr>
              <a:cxnSpLocks/>
            </p:cNvCxnSpPr>
            <p:nvPr/>
          </p:nvCxnSpPr>
          <p:spPr>
            <a:xfrm>
              <a:off x="2857313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="" xmlns:a16="http://schemas.microsoft.com/office/drawing/2014/main" id="{ED9F7FD7-8247-4EE5-B9C7-49A7584C5762}"/>
                </a:ext>
              </a:extLst>
            </p:cNvPr>
            <p:cNvCxnSpPr>
              <a:cxnSpLocks/>
            </p:cNvCxnSpPr>
            <p:nvPr/>
          </p:nvCxnSpPr>
          <p:spPr>
            <a:xfrm>
              <a:off x="4112782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="" xmlns:a16="http://schemas.microsoft.com/office/drawing/2014/main" id="{82A87FC3-3427-4BBE-BED5-F3744C109294}"/>
                </a:ext>
              </a:extLst>
            </p:cNvPr>
            <p:cNvCxnSpPr>
              <a:cxnSpLocks/>
            </p:cNvCxnSpPr>
            <p:nvPr/>
          </p:nvCxnSpPr>
          <p:spPr>
            <a:xfrm>
              <a:off x="5330355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="" xmlns:a16="http://schemas.microsoft.com/office/drawing/2014/main" id="{493D8D1C-02E7-4608-B142-26D7B37912D4}"/>
                </a:ext>
              </a:extLst>
            </p:cNvPr>
            <p:cNvCxnSpPr>
              <a:cxnSpLocks/>
            </p:cNvCxnSpPr>
            <p:nvPr/>
          </p:nvCxnSpPr>
          <p:spPr>
            <a:xfrm>
              <a:off x="6585824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="" xmlns:a16="http://schemas.microsoft.com/office/drawing/2014/main" id="{30DF05A3-6804-4A39-AE21-2F1AA28D4E84}"/>
                </a:ext>
              </a:extLst>
            </p:cNvPr>
            <p:cNvCxnSpPr>
              <a:cxnSpLocks/>
            </p:cNvCxnSpPr>
            <p:nvPr/>
          </p:nvCxnSpPr>
          <p:spPr>
            <a:xfrm>
              <a:off x="7857758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="" xmlns:a16="http://schemas.microsoft.com/office/drawing/2014/main" id="{F6991377-B7E5-48EC-A248-4B54F6814238}"/>
                </a:ext>
              </a:extLst>
            </p:cNvPr>
            <p:cNvCxnSpPr>
              <a:cxnSpLocks/>
            </p:cNvCxnSpPr>
            <p:nvPr/>
          </p:nvCxnSpPr>
          <p:spPr>
            <a:xfrm>
              <a:off x="9113227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="" xmlns:a16="http://schemas.microsoft.com/office/drawing/2014/main" id="{BC4FAAED-207C-41F0-BBE4-732617BD6651}"/>
                </a:ext>
              </a:extLst>
            </p:cNvPr>
            <p:cNvCxnSpPr>
              <a:cxnSpLocks/>
            </p:cNvCxnSpPr>
            <p:nvPr/>
          </p:nvCxnSpPr>
          <p:spPr>
            <a:xfrm>
              <a:off x="10447789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="" xmlns:a16="http://schemas.microsoft.com/office/drawing/2014/main" id="{14EBE032-A604-4908-B4C8-CA8F8EB1EE15}"/>
                </a:ext>
              </a:extLst>
            </p:cNvPr>
            <p:cNvCxnSpPr>
              <a:cxnSpLocks/>
            </p:cNvCxnSpPr>
            <p:nvPr/>
          </p:nvCxnSpPr>
          <p:spPr>
            <a:xfrm>
              <a:off x="11703258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Rectangle 271">
            <a:extLst>
              <a:ext uri="{FF2B5EF4-FFF2-40B4-BE49-F238E27FC236}">
                <a16:creationId xmlns="" xmlns:a16="http://schemas.microsoft.com/office/drawing/2014/main" id="{15052044-4DED-4232-AE39-034228DE3E70}"/>
              </a:ext>
            </a:extLst>
          </p:cNvPr>
          <p:cNvSpPr/>
          <p:nvPr/>
        </p:nvSpPr>
        <p:spPr>
          <a:xfrm>
            <a:off x="0" y="6153341"/>
            <a:ext cx="12192000" cy="704659"/>
          </a:xfrm>
          <a:prstGeom prst="rect">
            <a:avLst/>
          </a:prstGeom>
          <a:solidFill>
            <a:srgbClr val="E5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="" xmlns:a16="http://schemas.microsoft.com/office/drawing/2014/main" id="{B45E16EC-CF96-49EE-933D-B15A27606A3D}"/>
              </a:ext>
            </a:extLst>
          </p:cNvPr>
          <p:cNvSpPr/>
          <p:nvPr/>
        </p:nvSpPr>
        <p:spPr>
          <a:xfrm>
            <a:off x="0" y="5946723"/>
            <a:ext cx="12192000" cy="235311"/>
          </a:xfrm>
          <a:prstGeom prst="rect">
            <a:avLst/>
          </a:prstGeom>
          <a:solidFill>
            <a:srgbClr val="F17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2A45B38-2D38-413D-9A73-3FF122309D6D}"/>
              </a:ext>
            </a:extLst>
          </p:cNvPr>
          <p:cNvGrpSpPr/>
          <p:nvPr/>
        </p:nvGrpSpPr>
        <p:grpSpPr>
          <a:xfrm>
            <a:off x="851484" y="1912056"/>
            <a:ext cx="2354306" cy="3093260"/>
            <a:chOff x="1226033" y="2051823"/>
            <a:chExt cx="2019088" cy="265282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="" xmlns:a16="http://schemas.microsoft.com/office/drawing/2014/main" id="{1EEA435F-7CCB-475E-A731-9B7C57FF6903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="" xmlns:a16="http://schemas.microsoft.com/office/drawing/2014/main" id="{4FFDD5F4-F452-4148-B602-9A1859D02533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B4F26A80-B9C5-49E5-938F-911962ABE9B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9" name="Rectangle: Rounded Corners 1">
                  <a:extLst>
                    <a:ext uri="{FF2B5EF4-FFF2-40B4-BE49-F238E27FC236}">
                      <a16:creationId xmlns="" xmlns:a16="http://schemas.microsoft.com/office/drawing/2014/main" id="{DB036279-C096-4265-8A9D-C7B7E50BFD18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: Rounded Corners 1">
                  <a:extLst>
                    <a:ext uri="{FF2B5EF4-FFF2-40B4-BE49-F238E27FC236}">
                      <a16:creationId xmlns="" xmlns:a16="http://schemas.microsoft.com/office/drawing/2014/main" id="{83BC42AE-3D94-439A-AE0E-D2F6B5CC4D4E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="" xmlns:a16="http://schemas.microsoft.com/office/drawing/2014/main" id="{FD777FD6-3D2B-4C53-A64A-9CB0D6FEE497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" name="Rectangle: Rounded Corners 1">
                    <a:extLst>
                      <a:ext uri="{FF2B5EF4-FFF2-40B4-BE49-F238E27FC236}">
                        <a16:creationId xmlns="" xmlns:a16="http://schemas.microsoft.com/office/drawing/2014/main" id="{6AC000C2-51BA-438F-8DD5-76067315435B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Rectangle: Rounded Corners 17">
                    <a:extLst>
                      <a:ext uri="{FF2B5EF4-FFF2-40B4-BE49-F238E27FC236}">
                        <a16:creationId xmlns="" xmlns:a16="http://schemas.microsoft.com/office/drawing/2014/main" id="{11C1CEBF-A955-444F-87AF-6F3C4E3E1D2C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="" xmlns:a16="http://schemas.microsoft.com/office/drawing/2014/main" id="{E8ECF3B8-7260-4991-9D69-F3505ADF1FC7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5" name="Rectangle: Rounded Corners 1">
                    <a:extLst>
                      <a:ext uri="{FF2B5EF4-FFF2-40B4-BE49-F238E27FC236}">
                        <a16:creationId xmlns="" xmlns:a16="http://schemas.microsoft.com/office/drawing/2014/main" id="{721ABECF-5298-4745-B1ED-F46D256B0A55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: Rounded Corners 17">
                    <a:extLst>
                      <a:ext uri="{FF2B5EF4-FFF2-40B4-BE49-F238E27FC236}">
                        <a16:creationId xmlns="" xmlns:a16="http://schemas.microsoft.com/office/drawing/2014/main" id="{F75540BA-5B8C-415E-B608-2957195C54E5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="" xmlns:a16="http://schemas.microsoft.com/office/drawing/2014/main" id="{7F83EF50-2F4C-4968-B147-D32B81CF315C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="" xmlns:a16="http://schemas.microsoft.com/office/drawing/2014/main" id="{4F2E2705-B7CC-4144-80B9-ED07E79522BD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="" xmlns:a16="http://schemas.microsoft.com/office/drawing/2014/main" id="{5A51F96D-5E3D-4A4A-A412-6039335F8125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="" xmlns:a16="http://schemas.microsoft.com/office/drawing/2014/main" id="{4654C4AE-003C-4707-90B3-47B4E253CD1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="" xmlns:a16="http://schemas.microsoft.com/office/drawing/2014/main" id="{F29887FD-8246-4F4D-9064-1580A111A66A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="" xmlns:a16="http://schemas.microsoft.com/office/drawing/2014/main" id="{CA8ED10E-3566-454B-B7EF-B79D6DEAD4C7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="" xmlns:a16="http://schemas.microsoft.com/office/drawing/2014/main" id="{977C9199-9A0B-48E2-A5A5-0B621606880A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="" xmlns:a16="http://schemas.microsoft.com/office/drawing/2014/main" id="{4BD52CE9-EA22-4EF9-9733-B09C3777E7F7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="" xmlns:a16="http://schemas.microsoft.com/office/drawing/2014/main" id="{24474C26-1002-440B-A93E-8EDD27556D48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5C07B8D-92EC-4785-A768-D53037FDA9D9}"/>
              </a:ext>
            </a:extLst>
          </p:cNvPr>
          <p:cNvGrpSpPr/>
          <p:nvPr/>
        </p:nvGrpSpPr>
        <p:grpSpPr>
          <a:xfrm>
            <a:off x="1010040" y="5210363"/>
            <a:ext cx="2103120" cy="1285006"/>
            <a:chOff x="1086241" y="5210349"/>
            <a:chExt cx="1831551" cy="560925"/>
          </a:xfrm>
        </p:grpSpPr>
        <p:grpSp>
          <p:nvGrpSpPr>
            <p:cNvPr id="195" name="Group 194">
              <a:extLst>
                <a:ext uri="{FF2B5EF4-FFF2-40B4-BE49-F238E27FC236}">
                  <a16:creationId xmlns="" xmlns:a16="http://schemas.microsoft.com/office/drawing/2014/main" id="{8F9B772C-F031-4507-BB99-2E51F4AA3E8A}"/>
                </a:ext>
              </a:extLst>
            </p:cNvPr>
            <p:cNvGrpSpPr/>
            <p:nvPr/>
          </p:nvGrpSpPr>
          <p:grpSpPr>
            <a:xfrm>
              <a:off x="1086241" y="5210349"/>
              <a:ext cx="1831551" cy="532522"/>
              <a:chOff x="1358050" y="5449369"/>
              <a:chExt cx="1831551" cy="532522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="" xmlns:a16="http://schemas.microsoft.com/office/drawing/2014/main" id="{5C464947-E55E-418F-BAA0-79302822AAAD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="" xmlns:a16="http://schemas.microsoft.com/office/drawing/2014/main" id="{1A1AC333-FFD3-44AE-AF55-C758564165D9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="" xmlns:a16="http://schemas.microsoft.com/office/drawing/2014/main" id="{BF4ECC50-E3A5-4E40-B8A5-69BED35D95E2}"/>
                </a:ext>
              </a:extLst>
            </p:cNvPr>
            <p:cNvSpPr txBox="1"/>
            <p:nvPr/>
          </p:nvSpPr>
          <p:spPr>
            <a:xfrm>
              <a:off x="1157079" y="5247312"/>
              <a:ext cx="1738218" cy="52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="" xmlns:a16="http://schemas.microsoft.com/office/drawing/2014/main" id="{43325FEF-63BE-4AEB-B961-E898B66C9C21}"/>
              </a:ext>
            </a:extLst>
          </p:cNvPr>
          <p:cNvGrpSpPr/>
          <p:nvPr/>
        </p:nvGrpSpPr>
        <p:grpSpPr>
          <a:xfrm>
            <a:off x="3628974" y="1913641"/>
            <a:ext cx="2354306" cy="3093260"/>
            <a:chOff x="1226033" y="2051823"/>
            <a:chExt cx="2019088" cy="2652826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="" xmlns:a16="http://schemas.microsoft.com/office/drawing/2014/main" id="{9D6F7420-CF47-4DC6-AB58-4EFE326905AB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="" xmlns:a16="http://schemas.microsoft.com/office/drawing/2014/main" id="{6F6658AC-7A5A-48F0-967F-EA2CC39EB229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="" xmlns:a16="http://schemas.microsoft.com/office/drawing/2014/main" id="{F59BCCF4-7EEC-4694-9C27-EA4875A84FFF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07" name="Rectangle: Rounded Corners 1">
                  <a:extLst>
                    <a:ext uri="{FF2B5EF4-FFF2-40B4-BE49-F238E27FC236}">
                      <a16:creationId xmlns="" xmlns:a16="http://schemas.microsoft.com/office/drawing/2014/main" id="{255BB33E-74D9-490F-8CEA-1D38CC9FFEF3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: Rounded Corners 1">
                  <a:extLst>
                    <a:ext uri="{FF2B5EF4-FFF2-40B4-BE49-F238E27FC236}">
                      <a16:creationId xmlns="" xmlns:a16="http://schemas.microsoft.com/office/drawing/2014/main" id="{9800C480-1204-403D-87A6-8D25E4531087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09" name="Group 208">
                  <a:extLst>
                    <a:ext uri="{FF2B5EF4-FFF2-40B4-BE49-F238E27FC236}">
                      <a16:creationId xmlns="" xmlns:a16="http://schemas.microsoft.com/office/drawing/2014/main" id="{91F6F879-B020-46FC-B5CF-C9B08F644392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5" name="Rectangle: Rounded Corners 1">
                    <a:extLst>
                      <a:ext uri="{FF2B5EF4-FFF2-40B4-BE49-F238E27FC236}">
                        <a16:creationId xmlns="" xmlns:a16="http://schemas.microsoft.com/office/drawing/2014/main" id="{18499930-9319-495E-8074-DC7779221C47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Rectangle: Rounded Corners 17">
                    <a:extLst>
                      <a:ext uri="{FF2B5EF4-FFF2-40B4-BE49-F238E27FC236}">
                        <a16:creationId xmlns="" xmlns:a16="http://schemas.microsoft.com/office/drawing/2014/main" id="{05341A27-4B6A-4320-80B0-6F111AF655F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="" xmlns:a16="http://schemas.microsoft.com/office/drawing/2014/main" id="{90003995-232E-425C-ABD2-4582DE72FE53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3" name="Rectangle: Rounded Corners 1">
                    <a:extLst>
                      <a:ext uri="{FF2B5EF4-FFF2-40B4-BE49-F238E27FC236}">
                        <a16:creationId xmlns="" xmlns:a16="http://schemas.microsoft.com/office/drawing/2014/main" id="{766EAD1C-8C55-4C18-B16A-ED6B14D07B7A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Rectangle: Rounded Corners 17">
                    <a:extLst>
                      <a:ext uri="{FF2B5EF4-FFF2-40B4-BE49-F238E27FC236}">
                        <a16:creationId xmlns="" xmlns:a16="http://schemas.microsoft.com/office/drawing/2014/main" id="{1F85B0A1-5263-4E71-970F-73D7307E521E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1" name="Freeform: Shape 210">
                  <a:extLst>
                    <a:ext uri="{FF2B5EF4-FFF2-40B4-BE49-F238E27FC236}">
                      <a16:creationId xmlns="" xmlns:a16="http://schemas.microsoft.com/office/drawing/2014/main" id="{AFE39088-72CA-4A0E-8F88-D73AD63AEFF7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9B30A7CE-9911-42A4-9B8C-923CEC774A8A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0" name="Rectangle: Rounded Corners 199">
                <a:extLst>
                  <a:ext uri="{FF2B5EF4-FFF2-40B4-BE49-F238E27FC236}">
                    <a16:creationId xmlns="" xmlns:a16="http://schemas.microsoft.com/office/drawing/2014/main" id="{66AFCFD8-AF90-4F02-B3D0-BF514E4A094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="" xmlns:a16="http://schemas.microsoft.com/office/drawing/2014/main" id="{BB322CC5-B857-4FEB-8E6A-1307FFE38806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2" name="Rectangle: Rounded Corners 201">
                <a:extLst>
                  <a:ext uri="{FF2B5EF4-FFF2-40B4-BE49-F238E27FC236}">
                    <a16:creationId xmlns="" xmlns:a16="http://schemas.microsoft.com/office/drawing/2014/main" id="{DF28CFEF-9788-4274-AB55-08ADED73D264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3" name="Rectangle: Rounded Corners 202">
                <a:extLst>
                  <a:ext uri="{FF2B5EF4-FFF2-40B4-BE49-F238E27FC236}">
                    <a16:creationId xmlns="" xmlns:a16="http://schemas.microsoft.com/office/drawing/2014/main" id="{29192F9A-A9CD-4C82-89D2-5FCF7F3D2A62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="" xmlns:a16="http://schemas.microsoft.com/office/drawing/2014/main" id="{4FDEB6DF-CEB2-4BBC-8F22-90282B8FC4B6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="" xmlns:a16="http://schemas.microsoft.com/office/drawing/2014/main" id="{61181AA4-4DFB-4D66-8876-677C40998F0D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="" xmlns:a16="http://schemas.microsoft.com/office/drawing/2014/main" id="{545AEA31-E88E-4675-8186-78B4879E77B6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DC9D2A8-BCFA-4AFA-8700-9164412B74D2}"/>
              </a:ext>
            </a:extLst>
          </p:cNvPr>
          <p:cNvGrpSpPr/>
          <p:nvPr/>
        </p:nvGrpSpPr>
        <p:grpSpPr>
          <a:xfrm>
            <a:off x="3787532" y="5211940"/>
            <a:ext cx="2190482" cy="1275922"/>
            <a:chOff x="3863731" y="5211934"/>
            <a:chExt cx="1907632" cy="536050"/>
          </a:xfrm>
        </p:grpSpPr>
        <p:grpSp>
          <p:nvGrpSpPr>
            <p:cNvPr id="217" name="Group 216">
              <a:extLst>
                <a:ext uri="{FF2B5EF4-FFF2-40B4-BE49-F238E27FC236}">
                  <a16:creationId xmlns="" xmlns:a16="http://schemas.microsoft.com/office/drawing/2014/main" id="{32F7EE77-016D-47BC-B9E9-038E0DAF0095}"/>
                </a:ext>
              </a:extLst>
            </p:cNvPr>
            <p:cNvGrpSpPr/>
            <p:nvPr/>
          </p:nvGrpSpPr>
          <p:grpSpPr>
            <a:xfrm>
              <a:off x="3863731" y="5211934"/>
              <a:ext cx="1831551" cy="532522"/>
              <a:chOff x="1358050" y="5449369"/>
              <a:chExt cx="1831551" cy="532522"/>
            </a:xfrm>
          </p:grpSpPr>
          <p:sp>
            <p:nvSpPr>
              <p:cNvPr id="218" name="Rectangle: Rounded Corners 217">
                <a:extLst>
                  <a:ext uri="{FF2B5EF4-FFF2-40B4-BE49-F238E27FC236}">
                    <a16:creationId xmlns="" xmlns:a16="http://schemas.microsoft.com/office/drawing/2014/main" id="{E540D737-2E34-471E-ADB1-9AE4BBA44EB2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9" name="Rectangle: Rounded Corners 218">
                <a:extLst>
                  <a:ext uri="{FF2B5EF4-FFF2-40B4-BE49-F238E27FC236}">
                    <a16:creationId xmlns="" xmlns:a16="http://schemas.microsoft.com/office/drawing/2014/main" id="{4024288B-FACD-4CC6-9B19-DA553563E102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20" name="TextBox 219">
              <a:extLst>
                <a:ext uri="{FF2B5EF4-FFF2-40B4-BE49-F238E27FC236}">
                  <a16:creationId xmlns="" xmlns:a16="http://schemas.microsoft.com/office/drawing/2014/main" id="{23D6341C-7A4E-4FD6-A1F5-C5B67055C231}"/>
                </a:ext>
              </a:extLst>
            </p:cNvPr>
            <p:cNvSpPr txBox="1"/>
            <p:nvPr/>
          </p:nvSpPr>
          <p:spPr>
            <a:xfrm>
              <a:off x="4050270" y="5243693"/>
              <a:ext cx="1721093" cy="504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tám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="" xmlns:a16="http://schemas.microsoft.com/office/drawing/2014/main" id="{3E5047EF-9A5A-4CBF-96E0-46F7C90BA582}"/>
              </a:ext>
            </a:extLst>
          </p:cNvPr>
          <p:cNvGrpSpPr/>
          <p:nvPr/>
        </p:nvGrpSpPr>
        <p:grpSpPr>
          <a:xfrm>
            <a:off x="6376286" y="1912056"/>
            <a:ext cx="2354306" cy="3093260"/>
            <a:chOff x="1226033" y="2051823"/>
            <a:chExt cx="2019088" cy="2652826"/>
          </a:xfrm>
        </p:grpSpPr>
        <p:sp>
          <p:nvSpPr>
            <p:cNvPr id="222" name="Rectangle: Rounded Corners 221">
              <a:extLst>
                <a:ext uri="{FF2B5EF4-FFF2-40B4-BE49-F238E27FC236}">
                  <a16:creationId xmlns="" xmlns:a16="http://schemas.microsoft.com/office/drawing/2014/main" id="{A87E0A93-85B5-4406-BC40-018D92CA3402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="" xmlns:a16="http://schemas.microsoft.com/office/drawing/2014/main" id="{134BD91A-06EC-4504-A059-B509DAF55220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24" name="Group 223">
                <a:extLst>
                  <a:ext uri="{FF2B5EF4-FFF2-40B4-BE49-F238E27FC236}">
                    <a16:creationId xmlns="" xmlns:a16="http://schemas.microsoft.com/office/drawing/2014/main" id="{A503DAB7-0096-4805-A27B-EA9B2F28685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32" name="Rectangle: Rounded Corners 1">
                  <a:extLst>
                    <a:ext uri="{FF2B5EF4-FFF2-40B4-BE49-F238E27FC236}">
                      <a16:creationId xmlns="" xmlns:a16="http://schemas.microsoft.com/office/drawing/2014/main" id="{375939A0-37A3-4A24-B807-BD28E2419EA6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Rectangle: Rounded Corners 1">
                  <a:extLst>
                    <a:ext uri="{FF2B5EF4-FFF2-40B4-BE49-F238E27FC236}">
                      <a16:creationId xmlns="" xmlns:a16="http://schemas.microsoft.com/office/drawing/2014/main" id="{316C9AA6-5C7E-4C05-A74E-C03088EA3DA1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34" name="Group 233">
                  <a:extLst>
                    <a:ext uri="{FF2B5EF4-FFF2-40B4-BE49-F238E27FC236}">
                      <a16:creationId xmlns="" xmlns:a16="http://schemas.microsoft.com/office/drawing/2014/main" id="{F0A34FD8-9396-4812-A76F-28B490397F5D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40" name="Rectangle: Rounded Corners 1">
                    <a:extLst>
                      <a:ext uri="{FF2B5EF4-FFF2-40B4-BE49-F238E27FC236}">
                        <a16:creationId xmlns="" xmlns:a16="http://schemas.microsoft.com/office/drawing/2014/main" id="{CA30E65A-73C1-48DE-9601-D5E6DD5FD294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Rectangle: Rounded Corners 17">
                    <a:extLst>
                      <a:ext uri="{FF2B5EF4-FFF2-40B4-BE49-F238E27FC236}">
                        <a16:creationId xmlns="" xmlns:a16="http://schemas.microsoft.com/office/drawing/2014/main" id="{ABF37A6E-2E90-4ABD-9A95-F32D18630A5B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35" name="Group 234">
                  <a:extLst>
                    <a:ext uri="{FF2B5EF4-FFF2-40B4-BE49-F238E27FC236}">
                      <a16:creationId xmlns="" xmlns:a16="http://schemas.microsoft.com/office/drawing/2014/main" id="{2D375626-F43E-4E30-BC4C-757DFFCE90AB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38" name="Rectangle: Rounded Corners 1">
                    <a:extLst>
                      <a:ext uri="{FF2B5EF4-FFF2-40B4-BE49-F238E27FC236}">
                        <a16:creationId xmlns="" xmlns:a16="http://schemas.microsoft.com/office/drawing/2014/main" id="{7E879E3F-5BC2-4B55-A45F-08D9A3A63BEE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Rectangle: Rounded Corners 17">
                    <a:extLst>
                      <a:ext uri="{FF2B5EF4-FFF2-40B4-BE49-F238E27FC236}">
                        <a16:creationId xmlns="" xmlns:a16="http://schemas.microsoft.com/office/drawing/2014/main" id="{4D257AED-45DB-4CD9-9272-FD028203A923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B80C5173-C512-4F8A-A245-31B2BB5C1F9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tangle: Rounded Corners 236">
                  <a:extLst>
                    <a:ext uri="{FF2B5EF4-FFF2-40B4-BE49-F238E27FC236}">
                      <a16:creationId xmlns="" xmlns:a16="http://schemas.microsoft.com/office/drawing/2014/main" id="{9D9DC95A-664C-458E-93E2-9E92AD561597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5" name="Rectangle: Rounded Corners 224">
                <a:extLst>
                  <a:ext uri="{FF2B5EF4-FFF2-40B4-BE49-F238E27FC236}">
                    <a16:creationId xmlns="" xmlns:a16="http://schemas.microsoft.com/office/drawing/2014/main" id="{1701C6BB-8EB4-4E22-A2FF-EC64E850BE9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6" name="Rectangle: Rounded Corners 225">
                <a:extLst>
                  <a:ext uri="{FF2B5EF4-FFF2-40B4-BE49-F238E27FC236}">
                    <a16:creationId xmlns="" xmlns:a16="http://schemas.microsoft.com/office/drawing/2014/main" id="{678DE28A-8AE7-4914-960F-EEEAE97C3759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7" name="Rectangle: Rounded Corners 226">
                <a:extLst>
                  <a:ext uri="{FF2B5EF4-FFF2-40B4-BE49-F238E27FC236}">
                    <a16:creationId xmlns="" xmlns:a16="http://schemas.microsoft.com/office/drawing/2014/main" id="{1A41D2AB-9DF6-40CB-A12B-51FBD52BAE7E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8" name="Rectangle: Rounded Corners 227">
                <a:extLst>
                  <a:ext uri="{FF2B5EF4-FFF2-40B4-BE49-F238E27FC236}">
                    <a16:creationId xmlns="" xmlns:a16="http://schemas.microsoft.com/office/drawing/2014/main" id="{0FE29AB2-2147-4AEA-B690-2B54EE74754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9" name="Rectangle: Rounded Corners 228">
                <a:extLst>
                  <a:ext uri="{FF2B5EF4-FFF2-40B4-BE49-F238E27FC236}">
                    <a16:creationId xmlns="" xmlns:a16="http://schemas.microsoft.com/office/drawing/2014/main" id="{651C461C-DDC4-431E-8477-22AB1F8E17C1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0" name="Rectangle: Rounded Corners 229">
                <a:extLst>
                  <a:ext uri="{FF2B5EF4-FFF2-40B4-BE49-F238E27FC236}">
                    <a16:creationId xmlns="" xmlns:a16="http://schemas.microsoft.com/office/drawing/2014/main" id="{CCA8E139-5169-4A56-9DD3-40F45000C93A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1" name="Rectangle: Rounded Corners 230">
                <a:extLst>
                  <a:ext uri="{FF2B5EF4-FFF2-40B4-BE49-F238E27FC236}">
                    <a16:creationId xmlns="" xmlns:a16="http://schemas.microsoft.com/office/drawing/2014/main" id="{121DE16E-B015-434C-971E-D1FC1F235F05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7391B28-EC57-4C96-AA0C-8A6543BD61F8}"/>
              </a:ext>
            </a:extLst>
          </p:cNvPr>
          <p:cNvGrpSpPr/>
          <p:nvPr/>
        </p:nvGrpSpPr>
        <p:grpSpPr>
          <a:xfrm>
            <a:off x="6534840" y="5210349"/>
            <a:ext cx="2186376" cy="1298944"/>
            <a:chOff x="6611043" y="5210349"/>
            <a:chExt cx="1904057" cy="539373"/>
          </a:xfrm>
        </p:grpSpPr>
        <p:grpSp>
          <p:nvGrpSpPr>
            <p:cNvPr id="242" name="Group 241">
              <a:extLst>
                <a:ext uri="{FF2B5EF4-FFF2-40B4-BE49-F238E27FC236}">
                  <a16:creationId xmlns="" xmlns:a16="http://schemas.microsoft.com/office/drawing/2014/main" id="{014F0023-195D-46CB-AE66-3FB8013F3D76}"/>
                </a:ext>
              </a:extLst>
            </p:cNvPr>
            <p:cNvGrpSpPr/>
            <p:nvPr/>
          </p:nvGrpSpPr>
          <p:grpSpPr>
            <a:xfrm>
              <a:off x="6611043" y="5210349"/>
              <a:ext cx="1831551" cy="532522"/>
              <a:chOff x="1358050" y="5449369"/>
              <a:chExt cx="1831551" cy="532522"/>
            </a:xfrm>
          </p:grpSpPr>
          <p:sp>
            <p:nvSpPr>
              <p:cNvPr id="243" name="Rectangle: Rounded Corners 242">
                <a:extLst>
                  <a:ext uri="{FF2B5EF4-FFF2-40B4-BE49-F238E27FC236}">
                    <a16:creationId xmlns="" xmlns:a16="http://schemas.microsoft.com/office/drawing/2014/main" id="{EEDE6FB2-3AC1-49C3-B09C-4623E8CBA0B6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4" name="Rectangle: Rounded Corners 243">
                <a:extLst>
                  <a:ext uri="{FF2B5EF4-FFF2-40B4-BE49-F238E27FC236}">
                    <a16:creationId xmlns="" xmlns:a16="http://schemas.microsoft.com/office/drawing/2014/main" id="{3A6051F0-8074-44A9-809C-5AA1322293FD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45" name="TextBox 244">
              <a:extLst>
                <a:ext uri="{FF2B5EF4-FFF2-40B4-BE49-F238E27FC236}">
                  <a16:creationId xmlns="" xmlns:a16="http://schemas.microsoft.com/office/drawing/2014/main" id="{EEB64AD2-34CA-4776-91E9-8AAEE6CE7478}"/>
                </a:ext>
              </a:extLst>
            </p:cNvPr>
            <p:cNvSpPr txBox="1"/>
            <p:nvPr/>
          </p:nvSpPr>
          <p:spPr>
            <a:xfrm>
              <a:off x="6644160" y="5251298"/>
              <a:ext cx="1870940" cy="49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Chín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="" xmlns:a16="http://schemas.microsoft.com/office/drawing/2014/main" id="{61AFD731-B782-455C-BB20-678F0726E804}"/>
              </a:ext>
            </a:extLst>
          </p:cNvPr>
          <p:cNvGrpSpPr/>
          <p:nvPr/>
        </p:nvGrpSpPr>
        <p:grpSpPr>
          <a:xfrm>
            <a:off x="9110351" y="1912056"/>
            <a:ext cx="2354306" cy="3093260"/>
            <a:chOff x="1226033" y="2051823"/>
            <a:chExt cx="2019088" cy="2652826"/>
          </a:xfrm>
        </p:grpSpPr>
        <p:sp>
          <p:nvSpPr>
            <p:cNvPr id="247" name="Rectangle: Rounded Corners 246">
              <a:extLst>
                <a:ext uri="{FF2B5EF4-FFF2-40B4-BE49-F238E27FC236}">
                  <a16:creationId xmlns="" xmlns:a16="http://schemas.microsoft.com/office/drawing/2014/main" id="{6B21E6B2-3D97-4242-AF80-1317252FEFF0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="" xmlns:a16="http://schemas.microsoft.com/office/drawing/2014/main" id="{F5DC8BAA-6A68-48DE-93AE-0DF03EA9351F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="" xmlns:a16="http://schemas.microsoft.com/office/drawing/2014/main" id="{AD261DEA-B6A5-4D81-9571-203102795A37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57" name="Rectangle: Rounded Corners 1">
                  <a:extLst>
                    <a:ext uri="{FF2B5EF4-FFF2-40B4-BE49-F238E27FC236}">
                      <a16:creationId xmlns="" xmlns:a16="http://schemas.microsoft.com/office/drawing/2014/main" id="{8738DEB1-CDD8-471A-BCF8-E83219F74284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Rectangle: Rounded Corners 1">
                  <a:extLst>
                    <a:ext uri="{FF2B5EF4-FFF2-40B4-BE49-F238E27FC236}">
                      <a16:creationId xmlns="" xmlns:a16="http://schemas.microsoft.com/office/drawing/2014/main" id="{3047D87E-5371-43F6-B24D-D13BC6B0887D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59" name="Group 258">
                  <a:extLst>
                    <a:ext uri="{FF2B5EF4-FFF2-40B4-BE49-F238E27FC236}">
                      <a16:creationId xmlns="" xmlns:a16="http://schemas.microsoft.com/office/drawing/2014/main" id="{6F9740FD-808E-4829-96C5-787525F1F69A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5" name="Rectangle: Rounded Corners 1">
                    <a:extLst>
                      <a:ext uri="{FF2B5EF4-FFF2-40B4-BE49-F238E27FC236}">
                        <a16:creationId xmlns="" xmlns:a16="http://schemas.microsoft.com/office/drawing/2014/main" id="{87AAFE4E-8A73-45F7-A1E1-81E58CF6813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" name="Rectangle: Rounded Corners 17">
                    <a:extLst>
                      <a:ext uri="{FF2B5EF4-FFF2-40B4-BE49-F238E27FC236}">
                        <a16:creationId xmlns="" xmlns:a16="http://schemas.microsoft.com/office/drawing/2014/main" id="{90D1D9CD-2D57-4938-8305-1D0C1CD421E7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0" name="Group 259">
                  <a:extLst>
                    <a:ext uri="{FF2B5EF4-FFF2-40B4-BE49-F238E27FC236}">
                      <a16:creationId xmlns="" xmlns:a16="http://schemas.microsoft.com/office/drawing/2014/main" id="{DB9E9ED2-E76B-4461-BF5E-F2254C28778C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3" name="Rectangle: Rounded Corners 1">
                    <a:extLst>
                      <a:ext uri="{FF2B5EF4-FFF2-40B4-BE49-F238E27FC236}">
                        <a16:creationId xmlns="" xmlns:a16="http://schemas.microsoft.com/office/drawing/2014/main" id="{C3CACCCC-7497-4F21-8507-FD867972EAA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Rectangle: Rounded Corners 17">
                    <a:extLst>
                      <a:ext uri="{FF2B5EF4-FFF2-40B4-BE49-F238E27FC236}">
                        <a16:creationId xmlns="" xmlns:a16="http://schemas.microsoft.com/office/drawing/2014/main" id="{063F00FE-A642-4D66-94B8-1929CD1791A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61" name="Freeform: Shape 260">
                  <a:extLst>
                    <a:ext uri="{FF2B5EF4-FFF2-40B4-BE49-F238E27FC236}">
                      <a16:creationId xmlns="" xmlns:a16="http://schemas.microsoft.com/office/drawing/2014/main" id="{BD27DD19-2D39-4852-9275-DE6C1DE8018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: Rounded Corners 261">
                  <a:extLst>
                    <a:ext uri="{FF2B5EF4-FFF2-40B4-BE49-F238E27FC236}">
                      <a16:creationId xmlns="" xmlns:a16="http://schemas.microsoft.com/office/drawing/2014/main" id="{3ECB3D64-E13E-4788-BCA1-6B7060DEDE56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0" name="Rectangle: Rounded Corners 249">
                <a:extLst>
                  <a:ext uri="{FF2B5EF4-FFF2-40B4-BE49-F238E27FC236}">
                    <a16:creationId xmlns="" xmlns:a16="http://schemas.microsoft.com/office/drawing/2014/main" id="{824DE3BF-0AFB-4139-9852-AB63E4CDD326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1" name="Rectangle: Rounded Corners 250">
                <a:extLst>
                  <a:ext uri="{FF2B5EF4-FFF2-40B4-BE49-F238E27FC236}">
                    <a16:creationId xmlns="" xmlns:a16="http://schemas.microsoft.com/office/drawing/2014/main" id="{9F77F535-19F4-4B38-A0BD-DE6897E3D92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2" name="Rectangle: Rounded Corners 251">
                <a:extLst>
                  <a:ext uri="{FF2B5EF4-FFF2-40B4-BE49-F238E27FC236}">
                    <a16:creationId xmlns="" xmlns:a16="http://schemas.microsoft.com/office/drawing/2014/main" id="{61B97415-DB65-4D1A-96E9-A4705D949D57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3" name="Rectangle: Rounded Corners 252">
                <a:extLst>
                  <a:ext uri="{FF2B5EF4-FFF2-40B4-BE49-F238E27FC236}">
                    <a16:creationId xmlns="" xmlns:a16="http://schemas.microsoft.com/office/drawing/2014/main" id="{90AC1BB2-16FF-45D6-B9D2-86E9B201CC6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4" name="Rectangle: Rounded Corners 253">
                <a:extLst>
                  <a:ext uri="{FF2B5EF4-FFF2-40B4-BE49-F238E27FC236}">
                    <a16:creationId xmlns="" xmlns:a16="http://schemas.microsoft.com/office/drawing/2014/main" id="{5695D404-4884-40AA-A862-95B811C39292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5" name="Rectangle: Rounded Corners 254">
                <a:extLst>
                  <a:ext uri="{FF2B5EF4-FFF2-40B4-BE49-F238E27FC236}">
                    <a16:creationId xmlns="" xmlns:a16="http://schemas.microsoft.com/office/drawing/2014/main" id="{91D679CD-625E-4DB0-AD5E-638810353D88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6" name="Rectangle: Rounded Corners 255">
                <a:extLst>
                  <a:ext uri="{FF2B5EF4-FFF2-40B4-BE49-F238E27FC236}">
                    <a16:creationId xmlns="" xmlns:a16="http://schemas.microsoft.com/office/drawing/2014/main" id="{C1C036E4-956B-4061-B089-AC9FF45CEC6B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1DE5DA5-FAE3-4A68-ABC5-F59A4E9A5B1C}"/>
              </a:ext>
            </a:extLst>
          </p:cNvPr>
          <p:cNvGrpSpPr/>
          <p:nvPr/>
        </p:nvGrpSpPr>
        <p:grpSpPr>
          <a:xfrm>
            <a:off x="9268912" y="5210351"/>
            <a:ext cx="2342991" cy="1443314"/>
            <a:chOff x="9345108" y="5210349"/>
            <a:chExt cx="1831551" cy="538827"/>
          </a:xfrm>
        </p:grpSpPr>
        <p:grpSp>
          <p:nvGrpSpPr>
            <p:cNvPr id="267" name="Group 266">
              <a:extLst>
                <a:ext uri="{FF2B5EF4-FFF2-40B4-BE49-F238E27FC236}">
                  <a16:creationId xmlns="" xmlns:a16="http://schemas.microsoft.com/office/drawing/2014/main" id="{18D32AFC-5BE1-4653-92A3-6F1061F12EA1}"/>
                </a:ext>
              </a:extLst>
            </p:cNvPr>
            <p:cNvGrpSpPr/>
            <p:nvPr/>
          </p:nvGrpSpPr>
          <p:grpSpPr>
            <a:xfrm>
              <a:off x="9345108" y="5210349"/>
              <a:ext cx="1831551" cy="532522"/>
              <a:chOff x="1358050" y="5449369"/>
              <a:chExt cx="1831551" cy="532522"/>
            </a:xfrm>
          </p:grpSpPr>
          <p:sp>
            <p:nvSpPr>
              <p:cNvPr id="268" name="Rectangle: Rounded Corners 267">
                <a:extLst>
                  <a:ext uri="{FF2B5EF4-FFF2-40B4-BE49-F238E27FC236}">
                    <a16:creationId xmlns="" xmlns:a16="http://schemas.microsoft.com/office/drawing/2014/main" id="{068AB514-AB4A-4A8F-B38C-706684B07824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69" name="Rectangle: Rounded Corners 268">
                <a:extLst>
                  <a:ext uri="{FF2B5EF4-FFF2-40B4-BE49-F238E27FC236}">
                    <a16:creationId xmlns="" xmlns:a16="http://schemas.microsoft.com/office/drawing/2014/main" id="{59F90DC7-40EA-42FF-ACD4-4424082C0EEF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70" name="TextBox 269">
              <a:extLst>
                <a:ext uri="{FF2B5EF4-FFF2-40B4-BE49-F238E27FC236}">
                  <a16:creationId xmlns="" xmlns:a16="http://schemas.microsoft.com/office/drawing/2014/main" id="{D9E22DB7-1F51-4F0B-B374-4B9886F42F21}"/>
                </a:ext>
              </a:extLst>
            </p:cNvPr>
            <p:cNvSpPr txBox="1"/>
            <p:nvPr/>
          </p:nvSpPr>
          <p:spPr>
            <a:xfrm>
              <a:off x="9448309" y="5232121"/>
              <a:ext cx="1582309" cy="51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lăm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465" name="Picture 464">
            <a:extLst>
              <a:ext uri="{FF2B5EF4-FFF2-40B4-BE49-F238E27FC236}">
                <a16:creationId xmlns="" xmlns:a16="http://schemas.microsoft.com/office/drawing/2014/main" id="{D068CCB0-6E88-4F61-AB2C-1B4A21ED1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" y="1540115"/>
            <a:ext cx="1011255" cy="2790432"/>
          </a:xfrm>
          <a:prstGeom prst="rect">
            <a:avLst/>
          </a:prstGeom>
        </p:spPr>
      </p:pic>
      <p:pic>
        <p:nvPicPr>
          <p:cNvPr id="473" name="Picture 472">
            <a:extLst>
              <a:ext uri="{FF2B5EF4-FFF2-40B4-BE49-F238E27FC236}">
                <a16:creationId xmlns="" xmlns:a16="http://schemas.microsoft.com/office/drawing/2014/main" id="{A618627D-518D-4CAD-990D-0F76AC83E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96" y="1425102"/>
            <a:ext cx="1036260" cy="2114888"/>
          </a:xfrm>
          <a:prstGeom prst="rect">
            <a:avLst/>
          </a:prstGeom>
        </p:spPr>
      </p:pic>
      <p:sp>
        <p:nvSpPr>
          <p:cNvPr id="276" name="Rectangle 275">
            <a:extLst>
              <a:ext uri="{FF2B5EF4-FFF2-40B4-BE49-F238E27FC236}">
                <a16:creationId xmlns="" xmlns:a16="http://schemas.microsoft.com/office/drawing/2014/main" id="{91E8BBD1-8C64-4E85-9005-A95C06791BAC}"/>
              </a:ext>
            </a:extLst>
          </p:cNvPr>
          <p:cNvSpPr/>
          <p:nvPr/>
        </p:nvSpPr>
        <p:spPr>
          <a:xfrm>
            <a:off x="-161468" y="1413075"/>
            <a:ext cx="12514935" cy="235311"/>
          </a:xfrm>
          <a:prstGeom prst="rect">
            <a:avLst/>
          </a:prstGeom>
          <a:solidFill>
            <a:srgbClr val="C22062"/>
          </a:solidFill>
          <a:ln>
            <a:noFill/>
          </a:ln>
          <a:scene3d>
            <a:camera prst="orthographicFront"/>
            <a:lightRig rig="brightRoom" dir="t"/>
          </a:scene3d>
          <a:sp3d>
            <a:bevelT w="2095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43" name="Picture 442">
            <a:extLst>
              <a:ext uri="{FF2B5EF4-FFF2-40B4-BE49-F238E27FC236}">
                <a16:creationId xmlns="" xmlns:a16="http://schemas.microsoft.com/office/drawing/2014/main" id="{A9DFD387-47AE-406F-9659-9AC02499F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1" b="90000" l="10000" r="90000">
                        <a14:foregroundMark x1="69722" y1="58333" x2="66111" y2="81667"/>
                        <a14:foregroundMark x1="65833" y1="89167" x2="40278" y2="89722"/>
                        <a14:foregroundMark x1="43056" y1="8611" x2="425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1330" flipH="1">
            <a:off x="3328191" y="-4708"/>
            <a:ext cx="1449751" cy="14497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450" name="Group 449">
            <a:extLst>
              <a:ext uri="{FF2B5EF4-FFF2-40B4-BE49-F238E27FC236}">
                <a16:creationId xmlns="" xmlns:a16="http://schemas.microsoft.com/office/drawing/2014/main" id="{C0BE04F4-D5B9-427D-8851-31EEC2625821}"/>
              </a:ext>
            </a:extLst>
          </p:cNvPr>
          <p:cNvGrpSpPr/>
          <p:nvPr/>
        </p:nvGrpSpPr>
        <p:grpSpPr>
          <a:xfrm>
            <a:off x="9690914" y="350022"/>
            <a:ext cx="1781171" cy="841609"/>
            <a:chOff x="9690914" y="350022"/>
            <a:chExt cx="1781171" cy="841609"/>
          </a:xfrm>
        </p:grpSpPr>
        <p:sp>
          <p:nvSpPr>
            <p:cNvPr id="447" name="Rectangle 446">
              <a:extLst>
                <a:ext uri="{FF2B5EF4-FFF2-40B4-BE49-F238E27FC236}">
                  <a16:creationId xmlns="" xmlns:a16="http://schemas.microsoft.com/office/drawing/2014/main" id="{28D74CE2-9468-48E1-92B2-9D74B9136881}"/>
                </a:ext>
              </a:extLst>
            </p:cNvPr>
            <p:cNvSpPr/>
            <p:nvPr/>
          </p:nvSpPr>
          <p:spPr>
            <a:xfrm>
              <a:off x="9690914" y="350022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="" xmlns:a16="http://schemas.microsoft.com/office/drawing/2014/main" id="{EED5E391-05BA-4FC8-A116-7804ACCAB1F2}"/>
                </a:ext>
              </a:extLst>
            </p:cNvPr>
            <p:cNvSpPr/>
            <p:nvPr/>
          </p:nvSpPr>
          <p:spPr>
            <a:xfrm>
              <a:off x="10642943" y="35318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="" xmlns:a16="http://schemas.microsoft.com/office/drawing/2014/main" id="{871A54EA-2E33-47C1-968E-3B1C7F0B7CFC}"/>
                </a:ext>
              </a:extLst>
            </p:cNvPr>
            <p:cNvSpPr/>
            <p:nvPr/>
          </p:nvSpPr>
          <p:spPr>
            <a:xfrm>
              <a:off x="10164664" y="81411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="" xmlns:a16="http://schemas.microsoft.com/office/drawing/2014/main" id="{BEB587E2-22A0-4E5E-A8E1-09E152558694}"/>
              </a:ext>
            </a:extLst>
          </p:cNvPr>
          <p:cNvGrpSpPr/>
          <p:nvPr/>
        </p:nvGrpSpPr>
        <p:grpSpPr>
          <a:xfrm>
            <a:off x="256389" y="366370"/>
            <a:ext cx="2327637" cy="835997"/>
            <a:chOff x="256389" y="366370"/>
            <a:chExt cx="2327637" cy="835997"/>
          </a:xfrm>
        </p:grpSpPr>
        <p:grpSp>
          <p:nvGrpSpPr>
            <p:cNvPr id="451" name="Group 450">
              <a:extLst>
                <a:ext uri="{FF2B5EF4-FFF2-40B4-BE49-F238E27FC236}">
                  <a16:creationId xmlns="" xmlns:a16="http://schemas.microsoft.com/office/drawing/2014/main" id="{F8F374B6-F93E-4ECC-A6BA-F2A4A2168D5B}"/>
                </a:ext>
              </a:extLst>
            </p:cNvPr>
            <p:cNvGrpSpPr/>
            <p:nvPr/>
          </p:nvGrpSpPr>
          <p:grpSpPr>
            <a:xfrm flipV="1">
              <a:off x="256389" y="676294"/>
              <a:ext cx="1113375" cy="526073"/>
              <a:chOff x="9690914" y="350022"/>
              <a:chExt cx="1781171" cy="841609"/>
            </a:xfrm>
          </p:grpSpPr>
          <p:sp>
            <p:nvSpPr>
              <p:cNvPr id="452" name="Rectangle 451">
                <a:extLst>
                  <a:ext uri="{FF2B5EF4-FFF2-40B4-BE49-F238E27FC236}">
                    <a16:creationId xmlns="" xmlns:a16="http://schemas.microsoft.com/office/drawing/2014/main" id="{AEB3B472-A615-4CC7-8A90-4EF235E32631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="" xmlns:a16="http://schemas.microsoft.com/office/drawing/2014/main" id="{FA003ECA-B9A7-4FE2-875A-D8AFA6F8FFD2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="" xmlns:a16="http://schemas.microsoft.com/office/drawing/2014/main" id="{16976491-3CAB-474C-8B42-4C5639B6C9EB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5" name="Group 454">
              <a:extLst>
                <a:ext uri="{FF2B5EF4-FFF2-40B4-BE49-F238E27FC236}">
                  <a16:creationId xmlns="" xmlns:a16="http://schemas.microsoft.com/office/drawing/2014/main" id="{E0E9A6D9-F440-44DC-B49D-52D40C66F274}"/>
                </a:ext>
              </a:extLst>
            </p:cNvPr>
            <p:cNvGrpSpPr/>
            <p:nvPr/>
          </p:nvGrpSpPr>
          <p:grpSpPr>
            <a:xfrm>
              <a:off x="858441" y="366370"/>
              <a:ext cx="1113375" cy="526073"/>
              <a:chOff x="9690914" y="350022"/>
              <a:chExt cx="1781171" cy="841609"/>
            </a:xfrm>
          </p:grpSpPr>
          <p:sp>
            <p:nvSpPr>
              <p:cNvPr id="456" name="Rectangle 455">
                <a:extLst>
                  <a:ext uri="{FF2B5EF4-FFF2-40B4-BE49-F238E27FC236}">
                    <a16:creationId xmlns="" xmlns:a16="http://schemas.microsoft.com/office/drawing/2014/main" id="{F7AC5B9B-B45C-410E-A9E4-BBE4B10F14A7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="" xmlns:a16="http://schemas.microsoft.com/office/drawing/2014/main" id="{B23EEC3D-2400-4D8E-B30F-A0D52BB1828A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="" xmlns:a16="http://schemas.microsoft.com/office/drawing/2014/main" id="{3B8AA4F7-BA07-407C-9FF8-CBB6BB8BF8A2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="" xmlns:a16="http://schemas.microsoft.com/office/drawing/2014/main" id="{DAB6A204-F033-4D2A-8332-033759D2E997}"/>
                </a:ext>
              </a:extLst>
            </p:cNvPr>
            <p:cNvGrpSpPr/>
            <p:nvPr/>
          </p:nvGrpSpPr>
          <p:grpSpPr>
            <a:xfrm flipV="1">
              <a:off x="1470651" y="663617"/>
              <a:ext cx="1113375" cy="526073"/>
              <a:chOff x="9690914" y="350022"/>
              <a:chExt cx="1781171" cy="841609"/>
            </a:xfrm>
          </p:grpSpPr>
          <p:sp>
            <p:nvSpPr>
              <p:cNvPr id="460" name="Rectangle 459">
                <a:extLst>
                  <a:ext uri="{FF2B5EF4-FFF2-40B4-BE49-F238E27FC236}">
                    <a16:creationId xmlns="" xmlns:a16="http://schemas.microsoft.com/office/drawing/2014/main" id="{C12AA7AE-C0FD-45C3-A868-2F2A8E513D75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="" xmlns:a16="http://schemas.microsoft.com/office/drawing/2014/main" id="{3D859897-EE64-4823-A0E1-A4CC064128C7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="" xmlns:a16="http://schemas.microsoft.com/office/drawing/2014/main" id="{EA814BA4-99D8-4E35-A6FC-A2BC70A4F8A0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41" name="Picture 440">
            <a:extLst>
              <a:ext uri="{FF2B5EF4-FFF2-40B4-BE49-F238E27FC236}">
                <a16:creationId xmlns="" xmlns:a16="http://schemas.microsoft.com/office/drawing/2014/main" id="{E489E6DC-CCCB-483F-A3E4-931432332D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63801">
            <a:off x="2447361" y="78013"/>
            <a:ext cx="1302510" cy="1302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77" name="TextBox 276">
            <a:extLst>
              <a:ext uri="{FF2B5EF4-FFF2-40B4-BE49-F238E27FC236}">
                <a16:creationId xmlns="" xmlns:a16="http://schemas.microsoft.com/office/drawing/2014/main" id="{963E1210-679F-471F-8CA4-A93D5BCEBDCE}"/>
              </a:ext>
            </a:extLst>
          </p:cNvPr>
          <p:cNvSpPr txBox="1"/>
          <p:nvPr/>
        </p:nvSpPr>
        <p:spPr>
          <a:xfrm>
            <a:off x="1639132" y="1430276"/>
            <a:ext cx="89137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>
                <a:extLst>
                  <a:ext uri="{FF2B5EF4-FFF2-40B4-BE49-F238E27FC236}">
                    <a16:creationId xmlns="" xmlns:a16="http://schemas.microsoft.com/office/drawing/2014/main" id="{3A107AF9-6AAF-4D26-8377-A0F2C428B6C8}"/>
                  </a:ext>
                </a:extLst>
              </p:cNvPr>
              <p:cNvSpPr txBox="1"/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A107AF9-6AAF-4D26-8377-A0F2C428B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TextBox 304">
                <a:extLst>
                  <a:ext uri="{FF2B5EF4-FFF2-40B4-BE49-F238E27FC236}">
                    <a16:creationId xmlns="" xmlns:a16="http://schemas.microsoft.com/office/drawing/2014/main" id="{541FCB57-CB3E-4F15-983E-2BD35C1F62B8}"/>
                  </a:ext>
                </a:extLst>
              </p:cNvPr>
              <p:cNvSpPr txBox="1"/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541FCB57-CB3E-4F15-983E-2BD35C1F6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="" xmlns:a16="http://schemas.microsoft.com/office/drawing/2014/main" id="{80EEF875-066F-47D5-805D-2E860448FBB8}"/>
                  </a:ext>
                </a:extLst>
              </p:cNvPr>
              <p:cNvSpPr txBox="1"/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80EEF875-066F-47D5-805D-2E860448F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>
                <a:extLst>
                  <a:ext uri="{FF2B5EF4-FFF2-40B4-BE49-F238E27FC236}">
                    <a16:creationId xmlns="" xmlns:a16="http://schemas.microsoft.com/office/drawing/2014/main" id="{CFFBC9DD-7D10-4A96-A3F3-63C4A017DE93}"/>
                  </a:ext>
                </a:extLst>
              </p:cNvPr>
              <p:cNvSpPr txBox="1"/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FFBC9DD-7D10-4A96-A3F3-63C4A017D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E770937-B32F-4159-8B3D-35A34A03606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/>
        </p:blipFill>
        <p:spPr>
          <a:xfrm rot="1354469">
            <a:off x="2188727" y="3956376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9" name="Picture 328">
            <a:extLst>
              <a:ext uri="{FF2B5EF4-FFF2-40B4-BE49-F238E27FC236}">
                <a16:creationId xmlns="" xmlns:a16="http://schemas.microsoft.com/office/drawing/2014/main" id="{BEC40F4A-301A-4E96-92E3-DE503E74C7C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/>
        </p:blipFill>
        <p:spPr>
          <a:xfrm rot="1354469">
            <a:off x="4929620" y="4126345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0" name="Picture 329">
            <a:extLst>
              <a:ext uri="{FF2B5EF4-FFF2-40B4-BE49-F238E27FC236}">
                <a16:creationId xmlns="" xmlns:a16="http://schemas.microsoft.com/office/drawing/2014/main" id="{060EFE57-A701-4C13-A435-6EA2E33DDED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/>
        </p:blipFill>
        <p:spPr>
          <a:xfrm rot="1354469">
            <a:off x="7864444" y="4030608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1" name="Picture 330">
            <a:extLst>
              <a:ext uri="{FF2B5EF4-FFF2-40B4-BE49-F238E27FC236}">
                <a16:creationId xmlns="" xmlns:a16="http://schemas.microsoft.com/office/drawing/2014/main" id="{ED4BF7B0-CD97-45F1-BB2D-7D1676F13D3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/>
        </p:blipFill>
        <p:spPr>
          <a:xfrm rot="1354469">
            <a:off x="10470993" y="3956375"/>
            <a:ext cx="1520263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2568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B5BA0F2-DA95-49C8-B05E-7317B9BCBF18}"/>
              </a:ext>
            </a:extLst>
          </p:cNvPr>
          <p:cNvGrpSpPr/>
          <p:nvPr/>
        </p:nvGrpSpPr>
        <p:grpSpPr>
          <a:xfrm>
            <a:off x="-1577780" y="-156955"/>
            <a:ext cx="4630877" cy="2466168"/>
            <a:chOff x="-1577780" y="-156955"/>
            <a:chExt cx="4630877" cy="2466168"/>
          </a:xfrm>
        </p:grpSpPr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0F2312FF-804F-4D16-A062-EFD72C1AFBDA}"/>
                </a:ext>
              </a:extLst>
            </p:cNvPr>
            <p:cNvSpPr/>
            <p:nvPr/>
          </p:nvSpPr>
          <p:spPr>
            <a:xfrm flipH="1">
              <a:off x="-1577780" y="-156955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5E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53FF6ACA-5872-42A9-9449-0A26CF89B099}"/>
                </a:ext>
              </a:extLst>
            </p:cNvPr>
            <p:cNvSpPr/>
            <p:nvPr/>
          </p:nvSpPr>
          <p:spPr>
            <a:xfrm>
              <a:off x="2251867" y="99714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="" xmlns:a16="http://schemas.microsoft.com/office/drawing/2014/main" id="{A02ACBE4-C21A-4E22-931B-9E4A7AD0A08A}"/>
                </a:ext>
              </a:extLst>
            </p:cNvPr>
            <p:cNvSpPr/>
            <p:nvPr/>
          </p:nvSpPr>
          <p:spPr>
            <a:xfrm>
              <a:off x="2024025" y="1200087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="" xmlns:a16="http://schemas.microsoft.com/office/drawing/2014/main" id="{94D704A4-5FCD-4A88-99EC-14C583FB6BF7}"/>
                </a:ext>
              </a:extLst>
            </p:cNvPr>
            <p:cNvSpPr/>
            <p:nvPr/>
          </p:nvSpPr>
          <p:spPr>
            <a:xfrm>
              <a:off x="2532189" y="11971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="" xmlns:a16="http://schemas.microsoft.com/office/drawing/2014/main" id="{2A2CDF23-51D4-43F6-87DC-4E4BF8DCCA74}"/>
                </a:ext>
              </a:extLst>
            </p:cNvPr>
            <p:cNvSpPr/>
            <p:nvPr/>
          </p:nvSpPr>
          <p:spPr>
            <a:xfrm>
              <a:off x="-509925" y="907923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="" xmlns:a16="http://schemas.microsoft.com/office/drawing/2014/main" id="{471867F7-2C47-4069-8DDE-15C16A7D79BB}"/>
                </a:ext>
              </a:extLst>
            </p:cNvPr>
            <p:cNvSpPr/>
            <p:nvPr/>
          </p:nvSpPr>
          <p:spPr>
            <a:xfrm>
              <a:off x="-737767" y="11108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="" xmlns:a16="http://schemas.microsoft.com/office/drawing/2014/main" id="{72FCC2DD-2102-41A3-BCFE-79CD30825CB5}"/>
                </a:ext>
              </a:extLst>
            </p:cNvPr>
            <p:cNvSpPr/>
            <p:nvPr/>
          </p:nvSpPr>
          <p:spPr>
            <a:xfrm>
              <a:off x="-229603" y="110794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="" xmlns:a16="http://schemas.microsoft.com/office/drawing/2014/main" id="{D9BA3CD8-B4BA-42B5-8EB7-B4B5AC2D4F10}"/>
                </a:ext>
              </a:extLst>
            </p:cNvPr>
            <p:cNvSpPr/>
            <p:nvPr/>
          </p:nvSpPr>
          <p:spPr>
            <a:xfrm>
              <a:off x="-205438" y="6866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="" xmlns:a16="http://schemas.microsoft.com/office/drawing/2014/main" id="{0977D075-8886-4F13-90C3-3D0E45EFF841}"/>
                </a:ext>
              </a:extLst>
            </p:cNvPr>
            <p:cNvSpPr/>
            <p:nvPr/>
          </p:nvSpPr>
          <p:spPr>
            <a:xfrm>
              <a:off x="1579437" y="29204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="" xmlns:a16="http://schemas.microsoft.com/office/drawing/2014/main" id="{BEF26BBC-1FA9-4DAA-BCEC-716CB44164EF}"/>
                </a:ext>
              </a:extLst>
            </p:cNvPr>
            <p:cNvSpPr/>
            <p:nvPr/>
          </p:nvSpPr>
          <p:spPr>
            <a:xfrm>
              <a:off x="1394854" y="522521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="" xmlns:a16="http://schemas.microsoft.com/office/drawing/2014/main" id="{93F1BAF8-5FC7-480E-9CBE-D32B3A82CA97}"/>
                </a:ext>
              </a:extLst>
            </p:cNvPr>
            <p:cNvSpPr/>
            <p:nvPr/>
          </p:nvSpPr>
          <p:spPr>
            <a:xfrm>
              <a:off x="1354116" y="72849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="" xmlns:a16="http://schemas.microsoft.com/office/drawing/2014/main" id="{EB7B75E5-01D6-4B18-BF46-28CDFB5868D0}"/>
                </a:ext>
              </a:extLst>
            </p:cNvPr>
            <p:cNvSpPr/>
            <p:nvPr/>
          </p:nvSpPr>
          <p:spPr>
            <a:xfrm>
              <a:off x="934820" y="-8870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="" xmlns:a16="http://schemas.microsoft.com/office/drawing/2014/main" id="{62003E42-1389-4815-85C9-64A36E71DDF6}"/>
                </a:ext>
              </a:extLst>
            </p:cNvPr>
            <p:cNvSpPr/>
            <p:nvPr/>
          </p:nvSpPr>
          <p:spPr>
            <a:xfrm>
              <a:off x="1120059" y="275862"/>
              <a:ext cx="251528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="" xmlns:a16="http://schemas.microsoft.com/office/drawing/2014/main" id="{BA8ED20F-4097-4BB8-BF56-BD69C70D72E3}"/>
                </a:ext>
              </a:extLst>
            </p:cNvPr>
            <p:cNvSpPr/>
            <p:nvPr/>
          </p:nvSpPr>
          <p:spPr>
            <a:xfrm>
              <a:off x="346916" y="17098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="" xmlns:a16="http://schemas.microsoft.com/office/drawing/2014/main" id="{F4CDFE4F-1E6A-43C7-9CFB-EE557186515A}"/>
                </a:ext>
              </a:extLst>
            </p:cNvPr>
            <p:cNvSpPr/>
            <p:nvPr/>
          </p:nvSpPr>
          <p:spPr>
            <a:xfrm>
              <a:off x="149093" y="434077"/>
              <a:ext cx="278915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5523F6B-1CE2-45F3-95CF-95C9FD1D6142}"/>
              </a:ext>
            </a:extLst>
          </p:cNvPr>
          <p:cNvGrpSpPr/>
          <p:nvPr/>
        </p:nvGrpSpPr>
        <p:grpSpPr>
          <a:xfrm>
            <a:off x="8519345" y="534144"/>
            <a:ext cx="4630877" cy="2530929"/>
            <a:chOff x="8519345" y="534144"/>
            <a:chExt cx="4630877" cy="2530929"/>
          </a:xfrm>
        </p:grpSpPr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4DA332DD-40E0-49B3-A15B-EEBB1446FD6D}"/>
                </a:ext>
              </a:extLst>
            </p:cNvPr>
            <p:cNvSpPr/>
            <p:nvPr/>
          </p:nvSpPr>
          <p:spPr>
            <a:xfrm>
              <a:off x="8519345" y="534144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="" xmlns:a16="http://schemas.microsoft.com/office/drawing/2014/main" id="{4B082588-2A9D-42B0-8A24-71FBB7E708AD}"/>
                </a:ext>
              </a:extLst>
            </p:cNvPr>
            <p:cNvSpPr/>
            <p:nvPr/>
          </p:nvSpPr>
          <p:spPr>
            <a:xfrm>
              <a:off x="11580038" y="145788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="" xmlns:a16="http://schemas.microsoft.com/office/drawing/2014/main" id="{7586A869-DAE9-4685-8C53-716F29702727}"/>
                </a:ext>
              </a:extLst>
            </p:cNvPr>
            <p:cNvSpPr/>
            <p:nvPr/>
          </p:nvSpPr>
          <p:spPr>
            <a:xfrm>
              <a:off x="11822983" y="1657162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="" xmlns:a16="http://schemas.microsoft.com/office/drawing/2014/main" id="{1AA36A32-8A6A-4590-A646-FA3C87AC3AF6}"/>
                </a:ext>
              </a:extLst>
            </p:cNvPr>
            <p:cNvSpPr/>
            <p:nvPr/>
          </p:nvSpPr>
          <p:spPr>
            <a:xfrm>
              <a:off x="12109856" y="1839358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="" xmlns:a16="http://schemas.microsoft.com/office/drawing/2014/main" id="{891DB163-824F-462D-879D-C713200DB705}"/>
                </a:ext>
              </a:extLst>
            </p:cNvPr>
            <p:cNvSpPr/>
            <p:nvPr/>
          </p:nvSpPr>
          <p:spPr>
            <a:xfrm>
              <a:off x="9359200" y="180232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="" xmlns:a16="http://schemas.microsoft.com/office/drawing/2014/main" id="{2861BEE5-8223-45B8-83B5-7A2682FA3CE5}"/>
                </a:ext>
              </a:extLst>
            </p:cNvPr>
            <p:cNvSpPr/>
            <p:nvPr/>
          </p:nvSpPr>
          <p:spPr>
            <a:xfrm>
              <a:off x="9643481" y="201432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="" xmlns:a16="http://schemas.microsoft.com/office/drawing/2014/main" id="{7867B74E-F7E6-4B50-A47E-995D9C122C0F}"/>
                </a:ext>
              </a:extLst>
            </p:cNvPr>
            <p:cNvSpPr/>
            <p:nvPr/>
          </p:nvSpPr>
          <p:spPr>
            <a:xfrm>
              <a:off x="9652820" y="157037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="" xmlns:a16="http://schemas.microsoft.com/office/drawing/2014/main" id="{60326041-3A28-4DBA-A58A-385367ABA018}"/>
                </a:ext>
              </a:extLst>
            </p:cNvPr>
            <p:cNvSpPr/>
            <p:nvPr/>
          </p:nvSpPr>
          <p:spPr>
            <a:xfrm>
              <a:off x="9958481" y="136352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="" xmlns:a16="http://schemas.microsoft.com/office/drawing/2014/main" id="{8820A914-E60A-4303-B865-CFD5503B5A6C}"/>
                </a:ext>
              </a:extLst>
            </p:cNvPr>
            <p:cNvSpPr/>
            <p:nvPr/>
          </p:nvSpPr>
          <p:spPr>
            <a:xfrm>
              <a:off x="11380759" y="65288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="" xmlns:a16="http://schemas.microsoft.com/office/drawing/2014/main" id="{E2870B69-1B3A-4AAA-9E47-7840F92BE949}"/>
                </a:ext>
              </a:extLst>
            </p:cNvPr>
            <p:cNvSpPr/>
            <p:nvPr/>
          </p:nvSpPr>
          <p:spPr>
            <a:xfrm>
              <a:off x="11676475" y="88297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="" xmlns:a16="http://schemas.microsoft.com/office/drawing/2014/main" id="{A974832C-3CB2-42DB-A462-7DDEDE24AACC}"/>
                </a:ext>
              </a:extLst>
            </p:cNvPr>
            <p:cNvSpPr/>
            <p:nvPr/>
          </p:nvSpPr>
          <p:spPr>
            <a:xfrm>
              <a:off x="10300902" y="2774612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="" xmlns:a16="http://schemas.microsoft.com/office/drawing/2014/main" id="{0E20D375-0B96-48BA-AAC5-C6B0DAEC0E2F}"/>
                </a:ext>
              </a:extLst>
            </p:cNvPr>
            <p:cNvSpPr/>
            <p:nvPr/>
          </p:nvSpPr>
          <p:spPr>
            <a:xfrm>
              <a:off x="12071676" y="27305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="" xmlns:a16="http://schemas.microsoft.com/office/drawing/2014/main" id="{F996C6F1-7D25-470C-8F20-D34B5F5F184D}"/>
                </a:ext>
              </a:extLst>
            </p:cNvPr>
            <p:cNvSpPr/>
            <p:nvPr/>
          </p:nvSpPr>
          <p:spPr>
            <a:xfrm>
              <a:off x="11843834" y="293350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8" name="Picture 1037">
            <a:extLst>
              <a:ext uri="{FF2B5EF4-FFF2-40B4-BE49-F238E27FC236}">
                <a16:creationId xmlns="" xmlns:a16="http://schemas.microsoft.com/office/drawing/2014/main" id="{5113CF94-B456-4BBE-BC2C-70F9FFFBD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587" y="1169515"/>
            <a:ext cx="892073" cy="791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FEB09AB-D66B-4859-9B25-22807377C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9" y="1198238"/>
            <a:ext cx="1021889" cy="754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0091812-9937-4455-BAA4-ACB2812A4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5" y="824626"/>
            <a:ext cx="1207757" cy="11281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DBB4570-4621-4D1D-A29A-04BB3AE9C041}"/>
              </a:ext>
            </a:extLst>
          </p:cNvPr>
          <p:cNvGrpSpPr/>
          <p:nvPr/>
        </p:nvGrpSpPr>
        <p:grpSpPr>
          <a:xfrm rot="21021493">
            <a:off x="-607109" y="-1067301"/>
            <a:ext cx="12465500" cy="7752809"/>
            <a:chOff x="1218581" y="-894810"/>
            <a:chExt cx="8542981" cy="7752809"/>
          </a:xfrm>
        </p:grpSpPr>
        <p:sp>
          <p:nvSpPr>
            <p:cNvPr id="1029" name="Isosceles Triangle 1028">
              <a:extLst>
                <a:ext uri="{FF2B5EF4-FFF2-40B4-BE49-F238E27FC236}">
                  <a16:creationId xmlns="" xmlns:a16="http://schemas.microsoft.com/office/drawing/2014/main" id="{E293290E-9C81-4E4B-8B19-872EB5485AF2}"/>
                </a:ext>
              </a:extLst>
            </p:cNvPr>
            <p:cNvSpPr/>
            <p:nvPr/>
          </p:nvSpPr>
          <p:spPr>
            <a:xfrm>
              <a:off x="1218581" y="391011"/>
              <a:ext cx="8542981" cy="6466988"/>
            </a:xfrm>
            <a:prstGeom prst="triangle">
              <a:avLst/>
            </a:prstGeom>
            <a:gradFill>
              <a:gsLst>
                <a:gs pos="35000">
                  <a:srgbClr val="FFFF00">
                    <a:alpha val="22000"/>
                  </a:srgbClr>
                </a:gs>
                <a:gs pos="77000">
                  <a:schemeClr val="bg1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E86DCBDA-B2C4-4F17-B959-DC4A9986CDEF}"/>
                </a:ext>
              </a:extLst>
            </p:cNvPr>
            <p:cNvGrpSpPr/>
            <p:nvPr/>
          </p:nvGrpSpPr>
          <p:grpSpPr>
            <a:xfrm>
              <a:off x="5166232" y="-894810"/>
              <a:ext cx="685863" cy="1864193"/>
              <a:chOff x="8038599" y="0"/>
              <a:chExt cx="875555" cy="2379778"/>
            </a:xfrm>
          </p:grpSpPr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EC3D622D-5BAA-476A-9E03-FDF530319747}"/>
                  </a:ext>
                </a:extLst>
              </p:cNvPr>
              <p:cNvSpPr/>
              <p:nvPr/>
            </p:nvSpPr>
            <p:spPr>
              <a:xfrm>
                <a:off x="8214306" y="1927195"/>
                <a:ext cx="524140" cy="45258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="" xmlns:a16="http://schemas.microsoft.com/office/drawing/2014/main" id="{72FE124E-0AD8-45F9-BEAF-DC4ED7736FC3}"/>
                  </a:ext>
                </a:extLst>
              </p:cNvPr>
              <p:cNvGrpSpPr/>
              <p:nvPr/>
            </p:nvGrpSpPr>
            <p:grpSpPr>
              <a:xfrm>
                <a:off x="8038599" y="0"/>
                <a:ext cx="875555" cy="2269474"/>
                <a:chOff x="8038599" y="0"/>
                <a:chExt cx="875555" cy="2269474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="" xmlns:a16="http://schemas.microsoft.com/office/drawing/2014/main" id="{75FC2B13-D746-4033-A451-5D7CFA1418DE}"/>
                    </a:ext>
                  </a:extLst>
                </p:cNvPr>
                <p:cNvCxnSpPr/>
                <p:nvPr/>
              </p:nvCxnSpPr>
              <p:spPr>
                <a:xfrm flipV="1">
                  <a:off x="8480586" y="0"/>
                  <a:ext cx="0" cy="1641446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: Shape 103">
                  <a:extLst>
                    <a:ext uri="{FF2B5EF4-FFF2-40B4-BE49-F238E27FC236}">
                      <a16:creationId xmlns="" xmlns:a16="http://schemas.microsoft.com/office/drawing/2014/main" id="{8BEA1791-5BC4-482C-B58A-3CB6351AADC0}"/>
                    </a:ext>
                  </a:extLst>
                </p:cNvPr>
                <p:cNvSpPr/>
                <p:nvPr/>
              </p:nvSpPr>
              <p:spPr>
                <a:xfrm>
                  <a:off x="8038599" y="1509083"/>
                  <a:ext cx="875555" cy="760391"/>
                </a:xfrm>
                <a:custGeom>
                  <a:avLst/>
                  <a:gdLst>
                    <a:gd name="connsiteX0" fmla="*/ 594703 w 1189408"/>
                    <a:gd name="connsiteY0" fmla="*/ 0 h 1133069"/>
                    <a:gd name="connsiteX1" fmla="*/ 783597 w 1189408"/>
                    <a:gd name="connsiteY1" fmla="*/ 213732 h 1133069"/>
                    <a:gd name="connsiteX2" fmla="*/ 780836 w 1189408"/>
                    <a:gd name="connsiteY2" fmla="*/ 244717 h 1133069"/>
                    <a:gd name="connsiteX3" fmla="*/ 826190 w 1189408"/>
                    <a:gd name="connsiteY3" fmla="*/ 261806 h 1133069"/>
                    <a:gd name="connsiteX4" fmla="*/ 1189408 w 1189408"/>
                    <a:gd name="connsiteY4" fmla="*/ 926971 h 1133069"/>
                    <a:gd name="connsiteX5" fmla="*/ 1177326 w 1189408"/>
                    <a:gd name="connsiteY5" fmla="*/ 1072458 h 1133069"/>
                    <a:gd name="connsiteX6" fmla="*/ 1161826 w 1189408"/>
                    <a:gd name="connsiteY6" fmla="*/ 1133069 h 1133069"/>
                    <a:gd name="connsiteX7" fmla="*/ 27582 w 1189408"/>
                    <a:gd name="connsiteY7" fmla="*/ 1133069 h 1133069"/>
                    <a:gd name="connsiteX8" fmla="*/ 12082 w 1189408"/>
                    <a:gd name="connsiteY8" fmla="*/ 1072458 h 1133069"/>
                    <a:gd name="connsiteX9" fmla="*/ 0 w 1189408"/>
                    <a:gd name="connsiteY9" fmla="*/ 926971 h 1133069"/>
                    <a:gd name="connsiteX10" fmla="*/ 363218 w 1189408"/>
                    <a:gd name="connsiteY10" fmla="*/ 261806 h 1133069"/>
                    <a:gd name="connsiteX11" fmla="*/ 408571 w 1189408"/>
                    <a:gd name="connsiteY11" fmla="*/ 244717 h 1133069"/>
                    <a:gd name="connsiteX12" fmla="*/ 405810 w 1189408"/>
                    <a:gd name="connsiteY12" fmla="*/ 213732 h 1133069"/>
                    <a:gd name="connsiteX13" fmla="*/ 594703 w 1189408"/>
                    <a:gd name="connsiteY13" fmla="*/ 0 h 113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408" h="1133069">
                      <a:moveTo>
                        <a:pt x="594703" y="0"/>
                      </a:moveTo>
                      <a:cubicBezTo>
                        <a:pt x="699027" y="0"/>
                        <a:pt x="783597" y="95691"/>
                        <a:pt x="783597" y="213732"/>
                      </a:cubicBezTo>
                      <a:lnTo>
                        <a:pt x="780836" y="244717"/>
                      </a:lnTo>
                      <a:lnTo>
                        <a:pt x="826190" y="261806"/>
                      </a:lnTo>
                      <a:cubicBezTo>
                        <a:pt x="1039638" y="371396"/>
                        <a:pt x="1189408" y="627952"/>
                        <a:pt x="1189408" y="926971"/>
                      </a:cubicBezTo>
                      <a:cubicBezTo>
                        <a:pt x="1189408" y="976807"/>
                        <a:pt x="1185248" y="1025464"/>
                        <a:pt x="1177326" y="1072458"/>
                      </a:cubicBezTo>
                      <a:lnTo>
                        <a:pt x="1161826" y="1133069"/>
                      </a:lnTo>
                      <a:lnTo>
                        <a:pt x="27582" y="1133069"/>
                      </a:lnTo>
                      <a:lnTo>
                        <a:pt x="12082" y="1072458"/>
                      </a:lnTo>
                      <a:cubicBezTo>
                        <a:pt x="4160" y="1025464"/>
                        <a:pt x="0" y="976807"/>
                        <a:pt x="0" y="926971"/>
                      </a:cubicBezTo>
                      <a:cubicBezTo>
                        <a:pt x="0" y="627952"/>
                        <a:pt x="149770" y="371396"/>
                        <a:pt x="363218" y="261806"/>
                      </a:cubicBezTo>
                      <a:lnTo>
                        <a:pt x="408571" y="244717"/>
                      </a:lnTo>
                      <a:lnTo>
                        <a:pt x="405810" y="213732"/>
                      </a:lnTo>
                      <a:cubicBezTo>
                        <a:pt x="405810" y="95691"/>
                        <a:pt x="490380" y="0"/>
                        <a:pt x="59470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27" name="Group 1026">
            <a:extLst>
              <a:ext uri="{FF2B5EF4-FFF2-40B4-BE49-F238E27FC236}">
                <a16:creationId xmlns="" xmlns:a16="http://schemas.microsoft.com/office/drawing/2014/main" id="{AFB81F09-42EB-4086-8124-0FDC7024A7F3}"/>
              </a:ext>
            </a:extLst>
          </p:cNvPr>
          <p:cNvGrpSpPr/>
          <p:nvPr/>
        </p:nvGrpSpPr>
        <p:grpSpPr>
          <a:xfrm>
            <a:off x="10092873" y="55752"/>
            <a:ext cx="2519119" cy="2820404"/>
            <a:chOff x="9162739" y="127039"/>
            <a:chExt cx="2701412" cy="3024499"/>
          </a:xfrm>
        </p:grpSpPr>
        <p:pic>
          <p:nvPicPr>
            <p:cNvPr id="119" name="Picture 118">
              <a:extLst>
                <a:ext uri="{FF2B5EF4-FFF2-40B4-BE49-F238E27FC236}">
                  <a16:creationId xmlns="" xmlns:a16="http://schemas.microsoft.com/office/drawing/2014/main" id="{1375A785-C90A-4771-945D-9188AAA00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320" y="1213616"/>
              <a:ext cx="2690831" cy="1937922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="" xmlns:a16="http://schemas.microsoft.com/office/drawing/2014/main" id="{390DB899-91CC-4760-A4A1-EE4FD2E2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829" y="2465032"/>
              <a:ext cx="451746" cy="255335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="" xmlns:a16="http://schemas.microsoft.com/office/drawing/2014/main" id="{A35E53AE-B414-4F4A-A870-9FFE98A30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105" y="1912502"/>
              <a:ext cx="576139" cy="90349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="" xmlns:a16="http://schemas.microsoft.com/office/drawing/2014/main" id="{9026463E-D0FE-40D7-A28B-B1A40847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317" y="1916074"/>
              <a:ext cx="556498" cy="79219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="" xmlns:a16="http://schemas.microsoft.com/office/drawing/2014/main" id="{D9902F69-C7C4-4F09-AEE3-8F59C08A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36" y="706704"/>
              <a:ext cx="785644" cy="910038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="" xmlns:a16="http://schemas.microsoft.com/office/drawing/2014/main" id="{BB43868C-F9BF-48CF-A337-985454CD9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14"/>
            <a:stretch/>
          </p:blipFill>
          <p:spPr>
            <a:xfrm>
              <a:off x="9580371" y="1503610"/>
              <a:ext cx="1009223" cy="1204655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="" xmlns:a16="http://schemas.microsoft.com/office/drawing/2014/main" id="{DBAC4722-322C-4DFF-83F9-FCE5ADFB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763" y="590556"/>
              <a:ext cx="766003" cy="916585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="" xmlns:a16="http://schemas.microsoft.com/office/drawing/2014/main" id="{AEDA7306-DFE5-4678-B8EB-C74AABC8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739" y="1915399"/>
              <a:ext cx="693986" cy="89039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="" xmlns:a16="http://schemas.microsoft.com/office/drawing/2014/main" id="{87CDD611-78C6-47A0-A66F-EE5035B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952" y="127039"/>
              <a:ext cx="1014791" cy="1309408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="" xmlns:a16="http://schemas.microsoft.com/office/drawing/2014/main" id="{F25ED324-46EB-4132-8D49-1FD30348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054" y="1027509"/>
              <a:ext cx="445198" cy="268428"/>
            </a:xfrm>
            <a:prstGeom prst="rect">
              <a:avLst/>
            </a:prstGeom>
          </p:spPr>
        </p:pic>
      </p:grpSp>
      <p:grpSp>
        <p:nvGrpSpPr>
          <p:cNvPr id="300" name="Group 299">
            <a:extLst>
              <a:ext uri="{FF2B5EF4-FFF2-40B4-BE49-F238E27FC236}">
                <a16:creationId xmlns="" xmlns:a16="http://schemas.microsoft.com/office/drawing/2014/main" id="{431D57DE-87CC-4817-8A46-10A5557C10C1}"/>
              </a:ext>
            </a:extLst>
          </p:cNvPr>
          <p:cNvGrpSpPr/>
          <p:nvPr/>
        </p:nvGrpSpPr>
        <p:grpSpPr>
          <a:xfrm>
            <a:off x="10291731" y="6186010"/>
            <a:ext cx="1585080" cy="594720"/>
            <a:chOff x="301520" y="167100"/>
            <a:chExt cx="158508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3" name="Ink 292">
                  <a:extLst>
                    <a:ext uri="{FF2B5EF4-FFF2-40B4-BE49-F238E27FC236}">
                      <a16:creationId xmlns="" xmlns:a16="http://schemas.microsoft.com/office/drawing/2014/main" id="{8878234E-98E9-4F70-A44F-E0866A9E0E3F}"/>
                    </a:ext>
                  </a:extLst>
                </p14:cNvPr>
                <p14:cNvContentPartPr/>
                <p14:nvPr/>
              </p14:nvContentPartPr>
              <p14:xfrm>
                <a:off x="301520" y="255660"/>
                <a:ext cx="708480" cy="3960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878234E-98E9-4F70-A44F-E0866A9E0E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2525" y="246652"/>
                  <a:ext cx="726111" cy="413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4" name="Ink 293">
                  <a:extLst>
                    <a:ext uri="{FF2B5EF4-FFF2-40B4-BE49-F238E27FC236}">
                      <a16:creationId xmlns="" xmlns:a16="http://schemas.microsoft.com/office/drawing/2014/main" id="{F3C38554-882B-4C7B-BC6E-8DADE16E3441}"/>
                    </a:ext>
                  </a:extLst>
                </p14:cNvPr>
                <p14:cNvContentPartPr/>
                <p14:nvPr/>
              </p14:nvContentPartPr>
              <p14:xfrm>
                <a:off x="879680" y="167100"/>
                <a:ext cx="459720" cy="430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3C38554-882B-4C7B-BC6E-8DADE16E344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680" y="158100"/>
                  <a:ext cx="4773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5" name="Ink 294">
                  <a:extLst>
                    <a:ext uri="{FF2B5EF4-FFF2-40B4-BE49-F238E27FC236}">
                      <a16:creationId xmlns="" xmlns:a16="http://schemas.microsoft.com/office/drawing/2014/main" id="{38D4724E-54AB-4C6A-B5A8-8919A67D84B5}"/>
                    </a:ext>
                  </a:extLst>
                </p14:cNvPr>
                <p14:cNvContentPartPr/>
                <p14:nvPr/>
              </p14:nvContentPartPr>
              <p14:xfrm>
                <a:off x="1078400" y="316140"/>
                <a:ext cx="418680" cy="294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8D4724E-54AB-4C6A-B5A8-8919A67D84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9408" y="307140"/>
                  <a:ext cx="436305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6" name="Ink 295">
                  <a:extLst>
                    <a:ext uri="{FF2B5EF4-FFF2-40B4-BE49-F238E27FC236}">
                      <a16:creationId xmlns="" xmlns:a16="http://schemas.microsoft.com/office/drawing/2014/main" id="{130709F5-C96E-42F6-84D8-F626FB460667}"/>
                    </a:ext>
                  </a:extLst>
                </p14:cNvPr>
                <p14:cNvContentPartPr/>
                <p14:nvPr/>
              </p14:nvContentPartPr>
              <p14:xfrm>
                <a:off x="1448120" y="248460"/>
                <a:ext cx="152280" cy="351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30709F5-C96E-42F6-84D8-F626FB46066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39120" y="239460"/>
                  <a:ext cx="1699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7" name="Ink 296">
                  <a:extLst>
                    <a:ext uri="{FF2B5EF4-FFF2-40B4-BE49-F238E27FC236}">
                      <a16:creationId xmlns="" xmlns:a16="http://schemas.microsoft.com/office/drawing/2014/main" id="{F587F463-D78C-441E-8B01-D36265BACED0}"/>
                    </a:ext>
                  </a:extLst>
                </p14:cNvPr>
                <p14:cNvContentPartPr/>
                <p14:nvPr/>
              </p14:nvContentPartPr>
              <p14:xfrm>
                <a:off x="1190360" y="358260"/>
                <a:ext cx="577080" cy="403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587F463-D78C-441E-8B01-D36265BACED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81360" y="349260"/>
                  <a:ext cx="594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8" name="Ink 297">
                  <a:extLst>
                    <a:ext uri="{FF2B5EF4-FFF2-40B4-BE49-F238E27FC236}">
                      <a16:creationId xmlns="" xmlns:a16="http://schemas.microsoft.com/office/drawing/2014/main" id="{01E09651-A7B5-4A05-A276-8D421517EFA6}"/>
                    </a:ext>
                  </a:extLst>
                </p14:cNvPr>
                <p14:cNvContentPartPr/>
                <p14:nvPr/>
              </p14:nvContentPartPr>
              <p14:xfrm>
                <a:off x="1346600" y="338460"/>
                <a:ext cx="540000" cy="58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1E09651-A7B5-4A05-A276-8D421517EFA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37600" y="329460"/>
                  <a:ext cx="557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9" name="Ink 298">
                  <a:extLst>
                    <a:ext uri="{FF2B5EF4-FFF2-40B4-BE49-F238E27FC236}">
                      <a16:creationId xmlns="" xmlns:a16="http://schemas.microsoft.com/office/drawing/2014/main" id="{2CC29A9C-3274-4474-8DFE-BF00C060CE91}"/>
                    </a:ext>
                  </a:extLst>
                </p14:cNvPr>
                <p14:cNvContentPartPr/>
                <p14:nvPr/>
              </p14:nvContentPartPr>
              <p14:xfrm>
                <a:off x="1007480" y="412620"/>
                <a:ext cx="274320" cy="478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CC29A9C-3274-4474-8DFE-BF00C060CE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8480" y="403620"/>
                  <a:ext cx="291960" cy="65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C21F057-A833-42BE-BF28-4FE8EF9F7B33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9978" b="94235" l="4965" r="47163">
                        <a14:foregroundMark x1="45745" y1="40798" x2="47340" y2="43681"/>
                        <a14:foregroundMark x1="24645" y1="90466" x2="23404" y2="94235"/>
                        <a14:foregroundMark x1="12943" y1="67406" x2="13475" y2="69845"/>
                        <a14:foregroundMark x1="13298" y1="67184" x2="17376" y2="67627"/>
                        <a14:foregroundMark x1="12589" y1="53880" x2="15780" y2="76275"/>
                        <a14:foregroundMark x1="11879" y1="57428" x2="12057" y2="69401"/>
                        <a14:foregroundMark x1="11348" y1="72506" x2="19858" y2="79379"/>
                        <a14:foregroundMark x1="19858" y1="79379" x2="10461" y2="70510"/>
                        <a14:foregroundMark x1="10461" y1="70510" x2="19504" y2="74501"/>
                        <a14:foregroundMark x1="19504" y1="74501" x2="18440" y2="76275"/>
                        <a14:foregroundMark x1="25000" y1="88692" x2="34043" y2="93348"/>
                        <a14:foregroundMark x1="34043" y1="93348" x2="36348" y2="89800"/>
                        <a14:foregroundMark x1="43262" y1="68514" x2="45567" y2="57871"/>
                        <a14:foregroundMark x1="45567" y1="57871" x2="39184" y2="64967"/>
                        <a14:foregroundMark x1="39184" y1="64967" x2="38652" y2="70067"/>
                        <a14:foregroundMark x1="43440" y1="68736" x2="40603" y2="78049"/>
                        <a14:foregroundMark x1="40603" y1="77605" x2="36525" y2="78049"/>
                        <a14:foregroundMark x1="35638" y1="76718" x2="43794" y2="70732"/>
                        <a14:foregroundMark x1="43794" y1="70732" x2="43794" y2="70510"/>
                        <a14:foregroundMark x1="36348" y1="78049" x2="37589" y2="83592"/>
                        <a14:foregroundMark x1="36702" y1="76940" x2="39362" y2="79157"/>
                        <a14:foregroundMark x1="43262" y1="74945" x2="43617" y2="73614"/>
                        <a14:foregroundMark x1="35461" y1="91796" x2="35816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23"/>
          <a:stretch/>
        </p:blipFill>
        <p:spPr>
          <a:xfrm>
            <a:off x="8932446" y="1547448"/>
            <a:ext cx="2550159" cy="404789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DB6EC83-05F6-4D7B-AC2C-0395A81A20D3}"/>
              </a:ext>
            </a:extLst>
          </p:cNvPr>
          <p:cNvGrpSpPr/>
          <p:nvPr/>
        </p:nvGrpSpPr>
        <p:grpSpPr>
          <a:xfrm>
            <a:off x="0" y="4926155"/>
            <a:ext cx="12214906" cy="2043903"/>
            <a:chOff x="-22906" y="4886555"/>
            <a:chExt cx="12214906" cy="2043903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62518CB6-CB8B-40BF-93E8-74692187B5FF}"/>
                </a:ext>
              </a:extLst>
            </p:cNvPr>
            <p:cNvSpPr/>
            <p:nvPr/>
          </p:nvSpPr>
          <p:spPr>
            <a:xfrm>
              <a:off x="-22906" y="4914317"/>
              <a:ext cx="12214906" cy="1981298"/>
            </a:xfrm>
            <a:prstGeom prst="rect">
              <a:avLst/>
            </a:prstGeom>
            <a:solidFill>
              <a:srgbClr val="6B7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1A2F15CD-DF60-410F-8236-F894C5FEFF73}"/>
                </a:ext>
              </a:extLst>
            </p:cNvPr>
            <p:cNvGrpSpPr/>
            <p:nvPr/>
          </p:nvGrpSpPr>
          <p:grpSpPr>
            <a:xfrm>
              <a:off x="-22906" y="4886555"/>
              <a:ext cx="12214906" cy="2043903"/>
              <a:chOff x="-22906" y="4886555"/>
              <a:chExt cx="12214906" cy="204390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84CA16CA-8224-427D-A357-29C7EAFBFBC2}"/>
                  </a:ext>
                </a:extLst>
              </p:cNvPr>
              <p:cNvGrpSpPr/>
              <p:nvPr/>
            </p:nvGrpSpPr>
            <p:grpSpPr>
              <a:xfrm>
                <a:off x="-22906" y="5143502"/>
                <a:ext cx="12214906" cy="1500187"/>
                <a:chOff x="-22906" y="5143502"/>
                <a:chExt cx="12214906" cy="150018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="" xmlns:a16="http://schemas.microsoft.com/office/drawing/2014/main" id="{6660EA5E-AC0B-4F31-8DA1-2A097AC31A46}"/>
                    </a:ext>
                  </a:extLst>
                </p:cNvPr>
                <p:cNvCxnSpPr/>
                <p:nvPr/>
              </p:nvCxnSpPr>
              <p:spPr>
                <a:xfrm>
                  <a:off x="-22906" y="514350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="" xmlns:a16="http://schemas.microsoft.com/office/drawing/2014/main" id="{547C153E-7A12-4972-A576-992AAFDE6B97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="" xmlns:a16="http://schemas.microsoft.com/office/drawing/2014/main" id="{66C57534-CECA-451C-AF0A-517BDBF44BBE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="" xmlns:a16="http://schemas.microsoft.com/office/drawing/2014/main" id="{C7505523-441B-41EB-B0B2-1BDA49CF468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C3C1EFCC-FA89-4B2D-8D68-F8FE8DD1B747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="" xmlns:a16="http://schemas.microsoft.com/office/drawing/2014/main" id="{9DB5F9FF-FC8D-4594-99EA-0AD68B95CDA4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="" xmlns:a16="http://schemas.microsoft.com/office/drawing/2014/main" id="{6B14B0AF-8260-4A65-A357-0A6615A4A238}"/>
                  </a:ext>
                </a:extLst>
              </p:cNvPr>
              <p:cNvGrpSpPr/>
              <p:nvPr/>
            </p:nvGrpSpPr>
            <p:grpSpPr>
              <a:xfrm>
                <a:off x="127971" y="4886555"/>
                <a:ext cx="11902880" cy="2043903"/>
                <a:chOff x="156547" y="4900843"/>
                <a:chExt cx="11902880" cy="2043903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="" xmlns:a16="http://schemas.microsoft.com/office/drawing/2014/main" id="{7AE87343-ACDF-42E5-9AD2-597FFD7DAF49}"/>
                    </a:ext>
                  </a:extLst>
                </p:cNvPr>
                <p:cNvGrpSpPr/>
                <p:nvPr/>
              </p:nvGrpSpPr>
              <p:grpSpPr>
                <a:xfrm>
                  <a:off x="156547" y="4900843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="" xmlns:a16="http://schemas.microsoft.com/office/drawing/2014/main" id="{9A21A7F7-C799-4C5F-B444-A7EA614202D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="" xmlns:a16="http://schemas.microsoft.com/office/drawing/2014/main" id="{EEF0D552-BA85-412D-8C22-D66E418D04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="" xmlns:a16="http://schemas.microsoft.com/office/drawing/2014/main" id="{5F2A0080-2F77-4617-B317-2B64E428F2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="" xmlns:a16="http://schemas.microsoft.com/office/drawing/2014/main" id="{D0083D2B-4A4C-437F-B2C3-65A22948C2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="" xmlns:a16="http://schemas.microsoft.com/office/drawing/2014/main" id="{44F504DA-AEDF-4185-B700-B6A82DF77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="" xmlns:a16="http://schemas.microsoft.com/office/drawing/2014/main" id="{ECF45AFF-8603-47EA-8BE2-CEB08EF331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="" xmlns:a16="http://schemas.microsoft.com/office/drawing/2014/main" id="{082BF006-78BA-4A50-BBC4-08ECA480B4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="" xmlns:a16="http://schemas.microsoft.com/office/drawing/2014/main" id="{D7EC8F73-5487-4A85-8F4A-3BDCB27CD4F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="" xmlns:a16="http://schemas.microsoft.com/office/drawing/2014/main" id="{4DBEC609-477E-4799-B4D1-311B0C5F8B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="" xmlns:a16="http://schemas.microsoft.com/office/drawing/2014/main" id="{6BD008F7-C96B-413E-9B66-D939C84924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="" xmlns:a16="http://schemas.microsoft.com/office/drawing/2014/main" id="{EA0B4D27-4BDE-4604-AE2D-2F3A8D5956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="" xmlns:a16="http://schemas.microsoft.com/office/drawing/2014/main" id="{966BA7EA-C12E-4086-9477-DF8A43F13A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="" xmlns:a16="http://schemas.microsoft.com/office/drawing/2014/main" id="{83AA15F8-4073-4F57-B99C-85A71049708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="" xmlns:a16="http://schemas.microsoft.com/office/drawing/2014/main" id="{A2478C7B-3291-4378-B425-ECB677CF5B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="" xmlns:a16="http://schemas.microsoft.com/office/drawing/2014/main" id="{94BD0086-9AE2-4C55-A991-BA175D28835F}"/>
                    </a:ext>
                  </a:extLst>
                </p:cNvPr>
                <p:cNvGrpSpPr/>
                <p:nvPr/>
              </p:nvGrpSpPr>
              <p:grpSpPr>
                <a:xfrm>
                  <a:off x="3714134" y="4931250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="" xmlns:a16="http://schemas.microsoft.com/office/drawing/2014/main" id="{8A7A61F1-FEEE-4711-8CB7-C528E9A7507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="" xmlns:a16="http://schemas.microsoft.com/office/drawing/2014/main" id="{2B2194CE-E5AA-4202-BC6F-2EE3EA5D436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="" xmlns:a16="http://schemas.microsoft.com/office/drawing/2014/main" id="{BBDAA74B-0E1C-46C9-BFAA-2D0D3AEF8A7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="" xmlns:a16="http://schemas.microsoft.com/office/drawing/2014/main" id="{D18C8937-6E95-47B7-B875-1062A15B77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="" xmlns:a16="http://schemas.microsoft.com/office/drawing/2014/main" id="{75208056-188A-413E-B51C-55111B1345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="" xmlns:a16="http://schemas.microsoft.com/office/drawing/2014/main" id="{00D09361-CCAD-4B1B-98EC-034D29D170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="" xmlns:a16="http://schemas.microsoft.com/office/drawing/2014/main" id="{FE816101-67DB-4812-A179-E20847AFC3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="" xmlns:a16="http://schemas.microsoft.com/office/drawing/2014/main" id="{902E1781-362E-4E74-8353-5B1E67A79ED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="" xmlns:a16="http://schemas.microsoft.com/office/drawing/2014/main" id="{6B6D15D8-64AA-4E43-BEB0-148EE51F5A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="" xmlns:a16="http://schemas.microsoft.com/office/drawing/2014/main" id="{D8326294-4A7E-4379-8316-F0365FB6FF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="" xmlns:a16="http://schemas.microsoft.com/office/drawing/2014/main" id="{123BB9AB-EB40-4759-8679-8EA0B2B205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="" xmlns:a16="http://schemas.microsoft.com/office/drawing/2014/main" id="{7746051D-D67F-4F16-8894-9391CC169D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="" xmlns:a16="http://schemas.microsoft.com/office/drawing/2014/main" id="{860FAACB-F44B-40A9-AE59-DE576BB6A8A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="" xmlns:a16="http://schemas.microsoft.com/office/drawing/2014/main" id="{71D68F14-3A7B-48E0-8249-704D625B319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Group 63">
                  <a:extLst>
                    <a:ext uri="{FF2B5EF4-FFF2-40B4-BE49-F238E27FC236}">
                      <a16:creationId xmlns="" xmlns:a16="http://schemas.microsoft.com/office/drawing/2014/main" id="{416F2E43-B6A0-400A-A574-6D1BC7B20DCE}"/>
                    </a:ext>
                  </a:extLst>
                </p:cNvPr>
                <p:cNvGrpSpPr/>
                <p:nvPr/>
              </p:nvGrpSpPr>
              <p:grpSpPr>
                <a:xfrm>
                  <a:off x="7260349" y="4916259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="" xmlns:a16="http://schemas.microsoft.com/office/drawing/2014/main" id="{8C5D960F-2F83-4A4E-A4A7-7FD045CF523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="" xmlns:a16="http://schemas.microsoft.com/office/drawing/2014/main" id="{A41268EA-9B3B-417D-B512-4B5E554CEA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="" xmlns:a16="http://schemas.microsoft.com/office/drawing/2014/main" id="{4D43A5F9-D358-4782-A29E-AD9F3CD53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="" xmlns:a16="http://schemas.microsoft.com/office/drawing/2014/main" id="{96A2351C-2F87-4E9A-A979-532ABD785B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="" xmlns:a16="http://schemas.microsoft.com/office/drawing/2014/main" id="{0120F8CE-078C-489B-8823-1C0B6D1899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="" xmlns:a16="http://schemas.microsoft.com/office/drawing/2014/main" id="{29811098-38C2-4CFA-A47A-A807A06A68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="" xmlns:a16="http://schemas.microsoft.com/office/drawing/2014/main" id="{34121B2F-6137-40E9-821D-301CCCD0AF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="" xmlns:a16="http://schemas.microsoft.com/office/drawing/2014/main" id="{E6E744B5-4B8B-444D-9069-180439BDEE8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="" xmlns:a16="http://schemas.microsoft.com/office/drawing/2014/main" id="{A5AA9D93-70EE-440A-95BE-015721F150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="" xmlns:a16="http://schemas.microsoft.com/office/drawing/2014/main" id="{A7D7C65C-ABAA-4C6C-A4A2-95ABFF547E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="" xmlns:a16="http://schemas.microsoft.com/office/drawing/2014/main" id="{BEEE5D94-EE3D-4B19-BC11-14F9121335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="" xmlns:a16="http://schemas.microsoft.com/office/drawing/2014/main" id="{447B64DB-2B02-4FAA-B4E7-343CAB2D89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="" xmlns:a16="http://schemas.microsoft.com/office/drawing/2014/main" id="{A65AC3E4-E094-4004-88F5-A69E88C37E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="" xmlns:a16="http://schemas.microsoft.com/office/drawing/2014/main" id="{282C3756-1295-4339-BADB-977ACEB4EC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0" name="Group 79">
                  <a:extLst>
                    <a:ext uri="{FF2B5EF4-FFF2-40B4-BE49-F238E27FC236}">
                      <a16:creationId xmlns="" xmlns:a16="http://schemas.microsoft.com/office/drawing/2014/main" id="{B30B73D3-8909-4BE2-BECA-B5376FF81180}"/>
                    </a:ext>
                  </a:extLst>
                </p:cNvPr>
                <p:cNvGrpSpPr/>
                <p:nvPr/>
              </p:nvGrpSpPr>
              <p:grpSpPr>
                <a:xfrm rot="5400000">
                  <a:off x="10452198" y="5309295"/>
                  <a:ext cx="2000022" cy="1214437"/>
                  <a:chOff x="-22906" y="5429252"/>
                  <a:chExt cx="12214906" cy="1214437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="" xmlns:a16="http://schemas.microsoft.com/office/drawing/2014/main" id="{CDE0652E-260E-453A-9BE0-C72CF34E414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="" xmlns:a16="http://schemas.microsoft.com/office/drawing/2014/main" id="{59A08C88-1C0F-4822-9A57-688ED47B9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="" xmlns:a16="http://schemas.microsoft.com/office/drawing/2014/main" id="{1B78F083-CBFB-4FC8-9650-EA707597870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="" xmlns:a16="http://schemas.microsoft.com/office/drawing/2014/main" id="{82010300-002C-4316-BBD8-658E41B04348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="" xmlns:a16="http://schemas.microsoft.com/office/drawing/2014/main" id="{13B5DFF6-B251-4EC8-847D-B8F7E1F8ED1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1E363AF3-8017-4281-8433-E211894F5B7C}"/>
              </a:ext>
            </a:extLst>
          </p:cNvPr>
          <p:cNvSpPr/>
          <p:nvPr/>
        </p:nvSpPr>
        <p:spPr>
          <a:xfrm>
            <a:off x="-108559" y="4700008"/>
            <a:ext cx="12300559" cy="677830"/>
          </a:xfrm>
          <a:prstGeom prst="rect">
            <a:avLst/>
          </a:prstGeom>
          <a:solidFill>
            <a:srgbClr val="F8D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82E336C-C0D4-454F-A5A1-75422B1297AC}"/>
              </a:ext>
            </a:extLst>
          </p:cNvPr>
          <p:cNvSpPr/>
          <p:nvPr/>
        </p:nvSpPr>
        <p:spPr>
          <a:xfrm>
            <a:off x="3269008" y="4098477"/>
            <a:ext cx="6249585" cy="1843827"/>
          </a:xfrm>
          <a:prstGeom prst="roundRect">
            <a:avLst>
              <a:gd name="adj" fmla="val 40430"/>
            </a:avLst>
          </a:prstGeom>
          <a:solidFill>
            <a:srgbClr val="F1D4C7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5" name="Picture 324">
            <a:extLst>
              <a:ext uri="{FF2B5EF4-FFF2-40B4-BE49-F238E27FC236}">
                <a16:creationId xmlns="" xmlns:a16="http://schemas.microsoft.com/office/drawing/2014/main" id="{66882FB4-DD74-4CA6-8B8E-3B060E5124C6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/>
        </p:blipFill>
        <p:spPr>
          <a:xfrm rot="1354469">
            <a:off x="3477298" y="4061637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6" name="Picture 325">
            <a:extLst>
              <a:ext uri="{FF2B5EF4-FFF2-40B4-BE49-F238E27FC236}">
                <a16:creationId xmlns="" xmlns:a16="http://schemas.microsoft.com/office/drawing/2014/main" id="{F73DFD7F-B18C-4BCD-A949-BE952AF765C0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/>
        </p:blipFill>
        <p:spPr>
          <a:xfrm rot="1354469">
            <a:off x="3701143" y="4785442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7" name="Picture 326">
            <a:extLst>
              <a:ext uri="{FF2B5EF4-FFF2-40B4-BE49-F238E27FC236}">
                <a16:creationId xmlns="" xmlns:a16="http://schemas.microsoft.com/office/drawing/2014/main" id="{0A4777F7-9F7E-426A-BFFA-DC04189CB131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/>
        </p:blipFill>
        <p:spPr>
          <a:xfrm rot="1354469">
            <a:off x="4427770" y="3983693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8" name="Picture 327">
            <a:extLst>
              <a:ext uri="{FF2B5EF4-FFF2-40B4-BE49-F238E27FC236}">
                <a16:creationId xmlns="" xmlns:a16="http://schemas.microsoft.com/office/drawing/2014/main" id="{E3D8CE1A-C922-4423-BC46-3AD185AA1399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/>
        </p:blipFill>
        <p:spPr>
          <a:xfrm rot="1354469">
            <a:off x="4748974" y="4869130"/>
            <a:ext cx="1134246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Equals 3">
            <a:extLst>
              <a:ext uri="{FF2B5EF4-FFF2-40B4-BE49-F238E27FC236}">
                <a16:creationId xmlns="" xmlns:a16="http://schemas.microsoft.com/office/drawing/2014/main" id="{2B174D31-99C6-471B-8E42-B6F848F3A4B5}"/>
              </a:ext>
            </a:extLst>
          </p:cNvPr>
          <p:cNvSpPr/>
          <p:nvPr/>
        </p:nvSpPr>
        <p:spPr>
          <a:xfrm>
            <a:off x="5707569" y="4579108"/>
            <a:ext cx="1287696" cy="867747"/>
          </a:xfrm>
          <a:prstGeom prst="mathEqual">
            <a:avLst/>
          </a:prstGeom>
          <a:solidFill>
            <a:srgbClr val="F49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BB1AF9B3-A33D-4D8C-A5B5-B1D2612DDB54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r="29984"/>
          <a:stretch/>
        </p:blipFill>
        <p:spPr>
          <a:xfrm>
            <a:off x="1096868" y="1690487"/>
            <a:ext cx="2530559" cy="34670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6EC82EB-CD51-4D36-A8C0-89A1DF177FF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066">
            <a:off x="6674062" y="3523551"/>
            <a:ext cx="2870045" cy="28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思想气泡: 云 5">
            <a:extLst>
              <a:ext uri="{FF2B5EF4-FFF2-40B4-BE49-F238E27FC236}">
                <a16:creationId xmlns=""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="" xmlns:ask="http://schemas.microsoft.com/office/drawing/2018/sketchyshapes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587"/>
            <a:ext cx="1944793" cy="1877731"/>
          </a:xfrm>
          <a:prstGeom prst="rect">
            <a:avLst/>
          </a:prstGeom>
        </p:spPr>
      </p:pic>
      <p:grpSp>
        <p:nvGrpSpPr>
          <p:cNvPr id="20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2" name="Picture 10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10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10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0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14" name="Picture 1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6" name="Picture 21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1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1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0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0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208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209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" name="Picture 210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" name="Picture 211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21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3" name="Picture 218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4" name="Picture 219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" name="Picture 220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221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6" name="Picture 281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2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3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4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85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286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287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288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289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5" name="Picture 290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04" name="Picture 389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0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1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7" name="Picture 39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8" name="Picture 393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" name="Picture 394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" name="Picture 395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" name="Picture 396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33" name="TextBox 432"/>
          <p:cNvSpPr txBox="1"/>
          <p:nvPr/>
        </p:nvSpPr>
        <p:spPr>
          <a:xfrm>
            <a:off x="4087028" y="1064635"/>
            <a:ext cx="3813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Dặn</a:t>
            </a:r>
            <a:r>
              <a:rPr kumimoji="0" lang="en-US" sz="5400" b="1" i="0" u="none" strike="noStrike" kern="1200" cap="none" spc="0" normalizeH="0" baseline="0" noProof="0" dirty="0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dò</a:t>
            </a:r>
            <a:endParaRPr kumimoji="0" lang="en-US" sz="5400" b="1" i="0" u="none" strike="noStrike" kern="1200" cap="none" spc="0" normalizeH="0" baseline="0" noProof="0" dirty="0">
              <a:ln w="76200">
                <a:noFill/>
              </a:ln>
              <a:solidFill>
                <a:srgbClr val="F95C9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34" name="Picture 433"/>
          <p:cNvPicPr>
            <a:picLocks noChangeAspect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5" y="720441"/>
            <a:ext cx="6268341" cy="62683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EA6529D-88F4-292A-0499-7EF068C46624}"/>
              </a:ext>
            </a:extLst>
          </p:cNvPr>
          <p:cNvSpPr txBox="1"/>
          <p:nvPr/>
        </p:nvSpPr>
        <p:spPr>
          <a:xfrm>
            <a:off x="7963786" y="6488668"/>
            <a:ext cx="460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</a:t>
            </a:r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10067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0" y="-126185"/>
            <a:ext cx="3636781" cy="3636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730F8E9-4E2E-E632-DA37-C35D94D94A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4205" y="2229452"/>
            <a:ext cx="10997689" cy="40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9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=""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="" xmlns:a16="http://schemas.microsoft.com/office/drawing/2014/main" id="{C1A96916-724C-494F-B4F9-AFCFF2F22B67}"/>
              </a:ext>
            </a:extLst>
          </p:cNvPr>
          <p:cNvSpPr txBox="1">
            <a:spLocks/>
          </p:cNvSpPr>
          <p:nvPr/>
        </p:nvSpPr>
        <p:spPr>
          <a:xfrm>
            <a:off x="-396229" y="6235852"/>
            <a:ext cx="2103041" cy="535745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DIỆU HIỀN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grpSp>
        <p:nvGrpSpPr>
          <p:cNvPr id="9" name="Google Shape;430;p33">
            <a:extLst>
              <a:ext uri="{FF2B5EF4-FFF2-40B4-BE49-F238E27FC236}">
                <a16:creationId xmlns=""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=""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=""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=""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=""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=""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=""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=""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=""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=""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=""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=""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=""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=""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=""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=""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=""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=""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=""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=""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=""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=""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=""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=""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=""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=""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=""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=""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=""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=""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=""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=""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=""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=""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=""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0417E6E-98B4-8A3D-0CAD-5553781C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01" y="225446"/>
            <a:ext cx="10364098" cy="2444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DA0387-D318-80E9-A69A-7D99AB9966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6926" y="2314975"/>
            <a:ext cx="1943374" cy="2681859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="" xmlns:a16="http://schemas.microsoft.com/office/drawing/2014/main" id="{AF857944-118F-F7EE-8DAE-4BB4E3E25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AE259FD-A043-7E12-D08E-ED725A4A8E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654" y="3429001"/>
            <a:ext cx="2647950" cy="2647950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  <a:extLst>
              <a:ext uri="{FF2B5EF4-FFF2-40B4-BE49-F238E27FC236}">
                <a16:creationId xmlns="" xmlns:a16="http://schemas.microsoft.com/office/drawing/2014/main" id="{3628E7C5-6FF6-8EF1-BBD4-A75F1F1FC6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5EEA219-1E14-2684-E717-6C9591080C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2841" y="2857499"/>
            <a:ext cx="1743075" cy="1743075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B5EADE21-5324-86B9-DE08-96DC3B690B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=""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26" y="915645"/>
            <a:ext cx="105157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phần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bảy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được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>
                <a:extLst>
                  <a:ext uri="{FF2B5EF4-FFF2-40B4-BE49-F238E27FC236}">
                    <a16:creationId xmlns="" xmlns:a16="http://schemas.microsoft.com/office/drawing/2014/main" id="{3881CFEC-05E4-48B3-8CE2-9D01828DE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B872A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blipFill>
                <a:blip r:embed="rId3"/>
                <a:stretch>
                  <a:fillRect b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>
                <a:extLst>
                  <a:ext uri="{FF2B5EF4-FFF2-40B4-BE49-F238E27FC236}">
                    <a16:creationId xmlns="" xmlns:a16="http://schemas.microsoft.com/office/drawing/2014/main" id="{D2ABE936-6DA0-4499-AFD3-563494E24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blipFill>
                <a:blip r:embed="rId4"/>
                <a:stretch>
                  <a:fillRect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Notched Right 28">
            <a:hlinkClick r:id="rId5" action="ppaction://hlinksldjump"/>
            <a:extLst>
              <a:ext uri="{FF2B5EF4-FFF2-40B4-BE49-F238E27FC236}">
                <a16:creationId xmlns=""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10487026" y="224132"/>
            <a:ext cx="1303156" cy="74741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77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>
                <a:extLst>
                  <a:ext uri="{FF2B5EF4-FFF2-40B4-BE49-F238E27FC236}">
                    <a16:creationId xmlns="" xmlns:a16="http://schemas.microsoft.com/office/drawing/2014/main" id="{2B88F9FD-F1F6-4994-A837-837B5F264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just" defTabSz="121917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Đọc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phân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alt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C71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2B88F9FD-F1F6-4994-A837-837B5F264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blipFill>
                <a:blip r:embed="rId3"/>
                <a:stretch>
                  <a:fillRect l="-4982" t="-392" b="-14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476;p35">
            <a:extLst>
              <a:ext uri="{FF2B5EF4-FFF2-40B4-BE49-F238E27FC236}">
                <a16:creationId xmlns=""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2358014" y="2251396"/>
            <a:ext cx="6605322" cy="14064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=""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2358014" y="4099560"/>
            <a:ext cx="6605322" cy="13683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32" name="Arrow: Notched Right 31">
            <a:hlinkClick r:id="rId4" action="ppaction://hlinksldjump"/>
            <a:extLst>
              <a:ext uri="{FF2B5EF4-FFF2-40B4-BE49-F238E27FC236}">
                <a16:creationId xmlns=""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10620375" y="586377"/>
            <a:ext cx="1289677" cy="73759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=""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282" y="730097"/>
            <a:ext cx="8321615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đáp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án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đúng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>
                <a:extLst>
                  <a:ext uri="{FF2B5EF4-FFF2-40B4-BE49-F238E27FC236}">
                    <a16:creationId xmlns="" xmlns:a16="http://schemas.microsoft.com/office/drawing/2014/main" id="{3881CFEC-05E4-48B3-8CE2-9D01828DE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blipFill>
                <a:blip r:embed="rId3"/>
                <a:stretch>
                  <a:fillRect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478;p35">
                <a:extLst>
                  <a:ext uri="{FF2B5EF4-FFF2-40B4-BE49-F238E27FC236}">
                    <a16:creationId xmlns="" xmlns:a16="http://schemas.microsoft.com/office/drawing/2014/main" id="{CFD9FD0A-169D-488A-8B52-52593D3AE1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9" name="Google Shape;478;p35">
                <a:extLst>
                  <a:ext uri="{FF2B5EF4-FFF2-40B4-BE49-F238E27FC236}">
                    <a16:creationId xmlns:a16="http://schemas.microsoft.com/office/drawing/2014/main" id="{CFD9FD0A-169D-488A-8B52-52593D3AE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blipFill>
                <a:blip r:embed="rId4"/>
                <a:stretch>
                  <a:fillRect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>
                <a:extLst>
                  <a:ext uri="{FF2B5EF4-FFF2-40B4-BE49-F238E27FC236}">
                    <a16:creationId xmlns="" xmlns:a16="http://schemas.microsoft.com/office/drawing/2014/main" id="{D2ABE936-6DA0-4499-AFD3-563494E24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blipFill>
                <a:blip r:embed="rId5"/>
                <a:stretch>
                  <a:fillRect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Google Shape;483;p35">
                <a:extLst>
                  <a:ext uri="{FF2B5EF4-FFF2-40B4-BE49-F238E27FC236}">
                    <a16:creationId xmlns="" xmlns:a16="http://schemas.microsoft.com/office/drawing/2014/main" id="{537C255F-EACA-4F3D-A173-10A79DB941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1" name="Google Shape;483;p35">
                <a:extLst>
                  <a:ext uri="{FF2B5EF4-FFF2-40B4-BE49-F238E27FC236}">
                    <a16:creationId xmlns:a16="http://schemas.microsoft.com/office/drawing/2014/main" id="{537C255F-EACA-4F3D-A173-10A79DB94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blipFill>
                <a:blip r:embed="rId6"/>
                <a:stretch>
                  <a:fillRect b="-2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Notched Right 26">
            <a:hlinkClick r:id="rId7" action="ppaction://hlinksldjump"/>
            <a:extLst>
              <a:ext uri="{FF2B5EF4-FFF2-40B4-BE49-F238E27FC236}">
                <a16:creationId xmlns="" xmlns:a16="http://schemas.microsoft.com/office/drawing/2014/main" id="{CBCB631D-7AAB-4FB6-933B-883A646DDEEC}"/>
              </a:ext>
            </a:extLst>
          </p:cNvPr>
          <p:cNvSpPr/>
          <p:nvPr/>
        </p:nvSpPr>
        <p:spPr>
          <a:xfrm>
            <a:off x="10825574" y="638175"/>
            <a:ext cx="1166401" cy="8663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" name="Picture 1" descr="pixlr-bg-result (4)">
            <a:hlinkClick r:id="rId8" action="ppaction://hlinksldjump"/>
            <a:extLst>
              <a:ext uri="{FF2B5EF4-FFF2-40B4-BE49-F238E27FC236}">
                <a16:creationId xmlns="" xmlns:a16="http://schemas.microsoft.com/office/drawing/2014/main" id="{A0314F58-CD9E-5FEE-D372-913CAAFD8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4950" y="990600"/>
            <a:ext cx="3737552" cy="30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="" xmlns:a16="http://schemas.microsoft.com/office/drawing/2014/main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="" xmlns:a16="http://schemas.microsoft.com/office/drawing/2014/main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="" xmlns:a16="http://schemas.microsoft.com/office/drawing/2014/main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="" xmlns:a16="http://schemas.microsoft.com/office/drawing/2014/main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="" xmlns:a16="http://schemas.microsoft.com/office/drawing/2014/main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>
            <a:extLst>
              <a:ext uri="{FF2B5EF4-FFF2-40B4-BE49-F238E27FC236}">
                <a16:creationId xmlns="" xmlns:a16="http://schemas.microsoft.com/office/drawing/2014/main" id="{99232056-4D13-4002-A19C-80C163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910" r="39403"/>
          <a:stretch/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>
            <a:extLst>
              <a:ext uri="{FF2B5EF4-FFF2-40B4-BE49-F238E27FC236}">
                <a16:creationId xmlns="" xmlns:a16="http://schemas.microsoft.com/office/drawing/2014/main" id="{5FBAE2AB-D611-44A4-880E-F1274E5F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7" t="7043" r="35112" b="18399"/>
          <a:stretch/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287289" y="-103975"/>
            <a:ext cx="4225477" cy="5618077"/>
            <a:chOff x="-4492785" y="-1378472"/>
            <a:chExt cx="11071517" cy="11071515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92785" y="-1378472"/>
              <a:ext cx="11071517" cy="11071515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>
            <a:extLst>
              <a:ext uri="{FF2B5EF4-FFF2-40B4-BE49-F238E27FC236}">
                <a16:creationId xmlns="" xmlns:a16="http://schemas.microsoft.com/office/drawing/2014/main" id="{E32091FC-E844-42D1-89E6-02D1BFE230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A4B53C3-C41E-ECEE-4593-E479E250B42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06365" y="1998832"/>
            <a:ext cx="9041152" cy="3804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EB76BCE-6669-879F-6A30-C4AD76A996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81208" y="1188866"/>
            <a:ext cx="264589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91D216B-0585-AB37-7A4E-FBE4189FB341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77837" y="1178122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C46655E-B4B2-785D-5EE2-8CD41DF07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241" y="2539014"/>
            <a:ext cx="8833281" cy="4491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99B5517-39FC-ABD7-CC29-00C047566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" y="373485"/>
            <a:ext cx="2301030" cy="115051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="" xmlns:a16="http://schemas.microsoft.com/office/drawing/2014/main" id="{8CE656D1-C64C-5E63-E9D6-1111629DFEDB}"/>
              </a:ext>
            </a:extLst>
          </p:cNvPr>
          <p:cNvSpPr/>
          <p:nvPr/>
        </p:nvSpPr>
        <p:spPr>
          <a:xfrm>
            <a:off x="88777" y="257452"/>
            <a:ext cx="6027938" cy="1878829"/>
          </a:xfrm>
          <a:prstGeom prst="wedgeRoundRectCallout">
            <a:avLst>
              <a:gd name="adj1" fmla="val 30218"/>
              <a:gd name="adj2" fmla="val 688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Mình</a:t>
            </a:r>
            <a:r>
              <a:rPr lang="en-US" sz="4000" dirty="0"/>
              <a:t> </a:t>
            </a:r>
            <a:r>
              <a:rPr lang="en-US" sz="4000" dirty="0" err="1"/>
              <a:t>đã</a:t>
            </a:r>
            <a:r>
              <a:rPr lang="en-US" sz="4000" dirty="0"/>
              <a:t> chia </a:t>
            </a:r>
            <a:r>
              <a:rPr lang="en-US" sz="4000" dirty="0" err="1"/>
              <a:t>cái</a:t>
            </a:r>
            <a:r>
              <a:rPr lang="en-US" sz="4000" dirty="0"/>
              <a:t> bánh </a:t>
            </a:r>
            <a:r>
              <a:rPr lang="en-US" sz="4000" dirty="0" err="1"/>
              <a:t>thành</a:t>
            </a:r>
            <a:r>
              <a:rPr lang="en-US" sz="4000" dirty="0"/>
              <a:t> 6 </a:t>
            </a:r>
            <a:r>
              <a:rPr lang="en-US" sz="4000" dirty="0" err="1"/>
              <a:t>phần</a:t>
            </a:r>
            <a:r>
              <a:rPr lang="en-US" sz="4000" dirty="0"/>
              <a:t> </a:t>
            </a:r>
            <a:r>
              <a:rPr lang="en-US" sz="4000" dirty="0" err="1"/>
              <a:t>bằng</a:t>
            </a:r>
            <a:r>
              <a:rPr lang="en-US" sz="4000" dirty="0"/>
              <a:t> </a:t>
            </a:r>
            <a:r>
              <a:rPr lang="en-US" sz="4000" dirty="0" err="1"/>
              <a:t>nhau</a:t>
            </a:r>
            <a:r>
              <a:rPr lang="en-US" sz="4000" dirty="0"/>
              <a:t>, </a:t>
            </a:r>
            <a:r>
              <a:rPr lang="en-US" sz="4000" dirty="0" err="1"/>
              <a:t>mỗi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lấy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phần</a:t>
            </a:r>
            <a:r>
              <a:rPr lang="en-US" sz="4000" dirty="0"/>
              <a:t> </a:t>
            </a:r>
            <a:r>
              <a:rPr lang="en-US" sz="4000" dirty="0" err="1"/>
              <a:t>nhé</a:t>
            </a:r>
            <a:r>
              <a:rPr lang="en-US" sz="4000" dirty="0"/>
              <a:t>!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="" xmlns:a16="http://schemas.microsoft.com/office/drawing/2014/main" id="{5E3B9485-0FF3-D05D-B013-1FF33E72DABC}"/>
              </a:ext>
            </a:extLst>
          </p:cNvPr>
          <p:cNvSpPr/>
          <p:nvPr/>
        </p:nvSpPr>
        <p:spPr>
          <a:xfrm>
            <a:off x="6604986" y="831356"/>
            <a:ext cx="4385569" cy="1304925"/>
          </a:xfrm>
          <a:prstGeom prst="wedgeRoundRectCallout">
            <a:avLst>
              <a:gd name="adj1" fmla="val -42733"/>
              <a:gd name="adj2" fmla="val 6523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Ưu</a:t>
            </a:r>
            <a:r>
              <a:rPr lang="en-US" sz="4000" dirty="0"/>
              <a:t> </a:t>
            </a:r>
            <a:r>
              <a:rPr lang="en-US" sz="4000" dirty="0" err="1"/>
              <a:t>tiên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Mi </a:t>
            </a:r>
            <a:r>
              <a:rPr lang="en-US" sz="4000" dirty="0" err="1"/>
              <a:t>được</a:t>
            </a:r>
            <a:r>
              <a:rPr lang="en-US" sz="4000" dirty="0"/>
              <a:t> 2 </a:t>
            </a:r>
            <a:r>
              <a:rPr lang="en-US" sz="4000" dirty="0" err="1"/>
              <a:t>phần</a:t>
            </a:r>
            <a:r>
              <a:rPr lang="en-US" sz="4000" dirty="0"/>
              <a:t> </a:t>
            </a:r>
            <a:r>
              <a:rPr lang="en-US" sz="4000" dirty="0" err="1"/>
              <a:t>nhé</a:t>
            </a:r>
            <a:r>
              <a:rPr lang="en-US" sz="4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12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272</Words>
  <Application>Microsoft Office PowerPoint</Application>
  <PresentationFormat>Widescreen</PresentationFormat>
  <Paragraphs>72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7" baseType="lpstr">
      <vt:lpstr>#9Slide07 Altus</vt:lpstr>
      <vt:lpstr>Arial</vt:lpstr>
      <vt:lpstr>Black Han Sans</vt:lpstr>
      <vt:lpstr>Calibri</vt:lpstr>
      <vt:lpstr>Calibri Light</vt:lpstr>
      <vt:lpstr>Cambria</vt:lpstr>
      <vt:lpstr>Cambria Math</vt:lpstr>
      <vt:lpstr>Comfortaa</vt:lpstr>
      <vt:lpstr>Comfortaa Light</vt:lpstr>
      <vt:lpstr>Fredoka One</vt:lpstr>
      <vt:lpstr>Holtwood One SC</vt:lpstr>
      <vt:lpstr>MS Mincho</vt:lpstr>
      <vt:lpstr>Times New Roman</vt:lpstr>
      <vt:lpstr>UTM Avo</vt:lpstr>
      <vt:lpstr>UTM Cooper Black</vt:lpstr>
      <vt:lpstr>UTM Showcard</vt:lpstr>
      <vt:lpstr>字魂105号-简雅黑</vt:lpstr>
      <vt:lpstr>字魂176号-创粗圆</vt:lpstr>
      <vt:lpstr>等线</vt:lpstr>
      <vt:lpstr>Custom Design</vt:lpstr>
      <vt:lpstr>Math Lesson by Slidesgo</vt:lpstr>
      <vt:lpstr>1_Custom Design</vt:lpstr>
      <vt:lpstr>2_Custom Design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45</cp:revision>
  <dcterms:created xsi:type="dcterms:W3CDTF">2023-12-06T07:45:24Z</dcterms:created>
  <dcterms:modified xsi:type="dcterms:W3CDTF">2025-03-07T02:29:50Z</dcterms:modified>
</cp:coreProperties>
</file>